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8.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3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12.xml" ContentType="application/vnd.openxmlformats-officedocument.presentationml.slideLayout+xml"/>
  <Override PartName="/ppt/slideLayouts/slideLayout53.xml" ContentType="application/vnd.openxmlformats-officedocument.presentationml.slideLayout+xml"/>
  <Override PartName="/ppt/slideLayouts/slideLayout55.xml" ContentType="application/vnd.openxmlformats-officedocument.presentationml.slideLayout+xml"/>
  <Override PartName="/ppt/slideLayouts/slideLayout80.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4.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54.xml" ContentType="application/vnd.openxmlformats-officedocument.presentationml.slideLayout+xml"/>
  <Override PartName="/ppt/slideLayouts/slideLayout5.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8.xml" ContentType="application/vnd.openxmlformats-officedocument.presentationml.slideLayout+xml"/>
  <Override PartName="/ppt/slideLayouts/slideLayout87.xml" ContentType="application/vnd.openxmlformats-officedocument.presentationml.slideLayout+xml"/>
  <Override PartName="/ppt/slideLayouts/slideLayout86.xml" ContentType="application/vnd.openxmlformats-officedocument.presentationml.slideLayout+xml"/>
  <Override PartName="/ppt/slideLayouts/slideLayout85.xml" ContentType="application/vnd.openxmlformats-officedocument.presentationml.slideLayout+xml"/>
  <Override PartName="/ppt/slideLayouts/slideLayout84.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2.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7.xml" ContentType="application/vnd.openxmlformats-officedocument.presentationml.slideLayout+xml"/>
  <Override PartName="/ppt/slideLayouts/slideLayout63.xml" ContentType="application/vnd.openxmlformats-officedocument.presentationml.slideLayout+xml"/>
  <Override PartName="/ppt/slideLayouts/slideLayout61.xml" ContentType="application/vnd.openxmlformats-officedocument.presentationml.slideLayout+xml"/>
  <Override PartName="/ppt/slideLayouts/slideLayout65.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4.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6.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7.xml" ContentType="application/vnd.openxmlformats-officedocument.theme+xml"/>
  <Override PartName="/ppt/theme/theme9.xml" ContentType="application/vnd.openxmlformats-officedocument.theme+xml"/>
  <Override PartName="/ppt/theme/theme8.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4171" r:id="rId6"/>
    <p:sldMasterId id="2147484975" r:id="rId7"/>
    <p:sldMasterId id="2147486417" r:id="rId8"/>
  </p:sldMasterIdLst>
  <p:notesMasterIdLst>
    <p:notesMasterId r:id="rId18"/>
  </p:notesMasterIdLst>
  <p:sldIdLst>
    <p:sldId id="383" r:id="rId9"/>
    <p:sldId id="384" r:id="rId10"/>
    <p:sldId id="381" r:id="rId11"/>
    <p:sldId id="385" r:id="rId12"/>
    <p:sldId id="379" r:id="rId13"/>
    <p:sldId id="386" r:id="rId14"/>
    <p:sldId id="388" r:id="rId15"/>
    <p:sldId id="389" r:id="rId16"/>
    <p:sldId id="267" r:id="rId17"/>
  </p:sldIdLst>
  <p:sldSz cx="9144000" cy="6858000" type="screen4x3"/>
  <p:notesSz cx="6797675" cy="9926638"/>
  <p:defaultTextStyle>
    <a:defPPr>
      <a:defRPr lang="es-ES"/>
    </a:defPPr>
    <a:lvl1pPr algn="l" rtl="0" fontAlgn="base">
      <a:spcBef>
        <a:spcPct val="0"/>
      </a:spcBef>
      <a:spcAft>
        <a:spcPct val="0"/>
      </a:spcAft>
      <a:defRPr sz="2300" kern="1200" baseline="30000">
        <a:solidFill>
          <a:srgbClr val="006A9A"/>
        </a:solidFill>
        <a:latin typeface="Verdana" pitchFamily="34" charset="0"/>
        <a:ea typeface="+mn-ea"/>
        <a:cs typeface="Arial" charset="0"/>
      </a:defRPr>
    </a:lvl1pPr>
    <a:lvl2pPr marL="457200" algn="l" rtl="0" fontAlgn="base">
      <a:spcBef>
        <a:spcPct val="0"/>
      </a:spcBef>
      <a:spcAft>
        <a:spcPct val="0"/>
      </a:spcAft>
      <a:defRPr sz="2300" kern="1200" baseline="30000">
        <a:solidFill>
          <a:srgbClr val="006A9A"/>
        </a:solidFill>
        <a:latin typeface="Verdana" pitchFamily="34" charset="0"/>
        <a:ea typeface="+mn-ea"/>
        <a:cs typeface="Arial" charset="0"/>
      </a:defRPr>
    </a:lvl2pPr>
    <a:lvl3pPr marL="914400" algn="l" rtl="0" fontAlgn="base">
      <a:spcBef>
        <a:spcPct val="0"/>
      </a:spcBef>
      <a:spcAft>
        <a:spcPct val="0"/>
      </a:spcAft>
      <a:defRPr sz="2300" kern="1200" baseline="30000">
        <a:solidFill>
          <a:srgbClr val="006A9A"/>
        </a:solidFill>
        <a:latin typeface="Verdana" pitchFamily="34" charset="0"/>
        <a:ea typeface="+mn-ea"/>
        <a:cs typeface="Arial" charset="0"/>
      </a:defRPr>
    </a:lvl3pPr>
    <a:lvl4pPr marL="1371600" algn="l" rtl="0" fontAlgn="base">
      <a:spcBef>
        <a:spcPct val="0"/>
      </a:spcBef>
      <a:spcAft>
        <a:spcPct val="0"/>
      </a:spcAft>
      <a:defRPr sz="2300" kern="1200" baseline="30000">
        <a:solidFill>
          <a:srgbClr val="006A9A"/>
        </a:solidFill>
        <a:latin typeface="Verdana" pitchFamily="34" charset="0"/>
        <a:ea typeface="+mn-ea"/>
        <a:cs typeface="Arial" charset="0"/>
      </a:defRPr>
    </a:lvl4pPr>
    <a:lvl5pPr marL="1828800" algn="l" rtl="0" fontAlgn="base">
      <a:spcBef>
        <a:spcPct val="0"/>
      </a:spcBef>
      <a:spcAft>
        <a:spcPct val="0"/>
      </a:spcAft>
      <a:defRPr sz="2300" kern="1200" baseline="30000">
        <a:solidFill>
          <a:srgbClr val="006A9A"/>
        </a:solidFill>
        <a:latin typeface="Verdana" pitchFamily="34" charset="0"/>
        <a:ea typeface="+mn-ea"/>
        <a:cs typeface="Arial" charset="0"/>
      </a:defRPr>
    </a:lvl5pPr>
    <a:lvl6pPr marL="2286000" algn="l" defTabSz="914400" rtl="0" eaLnBrk="1" latinLnBrk="0" hangingPunct="1">
      <a:defRPr sz="2300" kern="1200" baseline="30000">
        <a:solidFill>
          <a:srgbClr val="006A9A"/>
        </a:solidFill>
        <a:latin typeface="Verdana" pitchFamily="34" charset="0"/>
        <a:ea typeface="+mn-ea"/>
        <a:cs typeface="Arial" charset="0"/>
      </a:defRPr>
    </a:lvl6pPr>
    <a:lvl7pPr marL="2743200" algn="l" defTabSz="914400" rtl="0" eaLnBrk="1" latinLnBrk="0" hangingPunct="1">
      <a:defRPr sz="2300" kern="1200" baseline="30000">
        <a:solidFill>
          <a:srgbClr val="006A9A"/>
        </a:solidFill>
        <a:latin typeface="Verdana" pitchFamily="34" charset="0"/>
        <a:ea typeface="+mn-ea"/>
        <a:cs typeface="Arial" charset="0"/>
      </a:defRPr>
    </a:lvl7pPr>
    <a:lvl8pPr marL="3200400" algn="l" defTabSz="914400" rtl="0" eaLnBrk="1" latinLnBrk="0" hangingPunct="1">
      <a:defRPr sz="2300" kern="1200" baseline="30000">
        <a:solidFill>
          <a:srgbClr val="006A9A"/>
        </a:solidFill>
        <a:latin typeface="Verdana" pitchFamily="34" charset="0"/>
        <a:ea typeface="+mn-ea"/>
        <a:cs typeface="Arial" charset="0"/>
      </a:defRPr>
    </a:lvl8pPr>
    <a:lvl9pPr marL="3657600" algn="l" defTabSz="914400" rtl="0" eaLnBrk="1" latinLnBrk="0" hangingPunct="1">
      <a:defRPr sz="2300" kern="1200" baseline="30000">
        <a:solidFill>
          <a:srgbClr val="006A9A"/>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55"/>
    <a:srgbClr val="9CB700"/>
    <a:srgbClr val="FF9900"/>
    <a:srgbClr val="CC0099"/>
    <a:srgbClr val="FF9933"/>
    <a:srgbClr val="FFFFFF"/>
    <a:srgbClr val="008000"/>
    <a:srgbClr val="990099"/>
    <a:srgbClr val="FF6699"/>
    <a:srgbClr val="F4F3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99127" autoAdjust="0"/>
  </p:normalViewPr>
  <p:slideViewPr>
    <p:cSldViewPr>
      <p:cViewPr>
        <p:scale>
          <a:sx n="110" d="100"/>
          <a:sy n="110" d="100"/>
        </p:scale>
        <p:origin x="-1032" y="-78"/>
      </p:cViewPr>
      <p:guideLst>
        <p:guide orient="horz" pos="2069"/>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26" Type="http://schemas.openxmlformats.org/officeDocument/2006/relationships/customXml" Target="../customXml/item4.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customXml" Target="../customXml/item2.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customXml" Target="../customXml/item1.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46189" cy="496332"/>
          </a:xfrm>
          <a:prstGeom prst="rect">
            <a:avLst/>
          </a:prstGeom>
        </p:spPr>
        <p:txBody>
          <a:bodyPr vert="horz" lIns="91568" tIns="45784" rIns="91568" bIns="45784" rtlCol="0"/>
          <a:lstStyle>
            <a:lvl1pPr algn="l">
              <a:defRPr sz="1200"/>
            </a:lvl1pPr>
          </a:lstStyle>
          <a:p>
            <a:endParaRPr lang="es-ES"/>
          </a:p>
        </p:txBody>
      </p:sp>
      <p:sp>
        <p:nvSpPr>
          <p:cNvPr id="3" name="2 Marcador de fecha"/>
          <p:cNvSpPr>
            <a:spLocks noGrp="1"/>
          </p:cNvSpPr>
          <p:nvPr>
            <p:ph type="dt" idx="1"/>
          </p:nvPr>
        </p:nvSpPr>
        <p:spPr>
          <a:xfrm>
            <a:off x="3849899" y="0"/>
            <a:ext cx="2946189" cy="496332"/>
          </a:xfrm>
          <a:prstGeom prst="rect">
            <a:avLst/>
          </a:prstGeom>
        </p:spPr>
        <p:txBody>
          <a:bodyPr vert="horz" lIns="91568" tIns="45784" rIns="91568" bIns="45784" rtlCol="0"/>
          <a:lstStyle>
            <a:lvl1pPr algn="r">
              <a:defRPr sz="1200"/>
            </a:lvl1pPr>
          </a:lstStyle>
          <a:p>
            <a:fld id="{B7071CFA-CEC7-4CC2-89C5-CF8901C89848}" type="datetimeFigureOut">
              <a:rPr lang="es-ES" smtClean="0"/>
              <a:pPr/>
              <a:t>19/07/2013</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68" tIns="45784" rIns="91568" bIns="45784"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568" tIns="45784" rIns="91568" bIns="4578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1" y="9428716"/>
            <a:ext cx="2946189" cy="496332"/>
          </a:xfrm>
          <a:prstGeom prst="rect">
            <a:avLst/>
          </a:prstGeom>
        </p:spPr>
        <p:txBody>
          <a:bodyPr vert="horz" lIns="91568" tIns="45784" rIns="91568" bIns="4578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9899" y="9428716"/>
            <a:ext cx="2946189" cy="496332"/>
          </a:xfrm>
          <a:prstGeom prst="rect">
            <a:avLst/>
          </a:prstGeom>
        </p:spPr>
        <p:txBody>
          <a:bodyPr vert="horz" lIns="91568" tIns="45784" rIns="91568" bIns="45784" rtlCol="0" anchor="b"/>
          <a:lstStyle>
            <a:lvl1pPr algn="r">
              <a:defRPr sz="1200"/>
            </a:lvl1pPr>
          </a:lstStyle>
          <a:p>
            <a:fld id="{5E4C91C5-42DC-4E8A-BA2E-59CF5147EE59}" type="slidenum">
              <a:rPr lang="es-ES" smtClean="0"/>
              <a:pPr/>
              <a:t>‹Nº›</a:t>
            </a:fld>
            <a:endParaRPr lang="es-ES"/>
          </a:p>
        </p:txBody>
      </p:sp>
    </p:spTree>
    <p:extLst>
      <p:ext uri="{BB962C8B-B14F-4D97-AF65-F5344CB8AC3E}">
        <p14:creationId xmlns:p14="http://schemas.microsoft.com/office/powerpoint/2010/main" val="2395931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B6D78568-8ED0-4B75-AFCE-5EF2704FA487}" type="slidenum">
              <a:rPr lang="es-ES"/>
              <a:pPr>
                <a:defRPr/>
              </a:pPr>
              <a:t>‹Nº›</a:t>
            </a:fld>
            <a:endParaRPr lang="es-E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27E5B6F6-3AF3-4C98-82DE-7B8FD09EAD62}" type="slidenum">
              <a:rPr lang="es-ES"/>
              <a:pPr>
                <a:defRPr/>
              </a:pPr>
              <a:t>‹Nº›</a:t>
            </a:fld>
            <a:endParaRPr lang="es-E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EEE8BC31-120D-4B95-A343-00D596A8A132}" type="slidenum">
              <a:rPr lang="es-ES"/>
              <a:pPr>
                <a:defRPr/>
              </a:pPr>
              <a:t>‹Nº›</a:t>
            </a:fld>
            <a:endParaRPr lang="es-E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43B1CDAA-BBDB-43E5-A8D8-68C2AD9D38D6}" type="slidenum">
              <a:rPr lang="es-ES"/>
              <a:pPr>
                <a:defRPr/>
              </a:pPr>
              <a:t>‹Nº›</a:t>
            </a:fld>
            <a:endParaRPr lang="es-E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D8BDD770-3DB1-423D-B6D8-BF9B9339AD9C}" type="slidenum">
              <a:rPr lang="es-ES"/>
              <a:pPr>
                <a:defRPr/>
              </a:pPr>
              <a:t>‹Nº›</a:t>
            </a:fld>
            <a:endParaRPr lang="es-E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4B4DC1E0-406C-4A6A-9761-3AC30F346F94}"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906BE848-0298-451B-BCD6-1B4DBDE788C0}" type="slidenum">
              <a:rPr lang="es-ES"/>
              <a:pPr>
                <a:defRPr/>
              </a:pPr>
              <a:t>‹Nº›</a:t>
            </a:fld>
            <a:endParaRPr lang="es-E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2654AB98-F4DB-4CC3-9651-A37117D8356E}" type="slidenum">
              <a:rPr lang="es-ES"/>
              <a:pPr>
                <a:defRPr/>
              </a:pPr>
              <a:t>‹Nº›</a:t>
            </a:fld>
            <a:endParaRPr lang="es-E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8912F5A3-6EA0-4005-A0E9-1F1A8E3CB2EB}" type="slidenum">
              <a:rPr lang="es-ES"/>
              <a:pPr>
                <a:defRPr/>
              </a:pPr>
              <a:t>‹Nº›</a:t>
            </a:fld>
            <a:endParaRPr lang="es-E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9BB445C4-58F2-4F81-B8DB-663B915B5CC5}" type="slidenum">
              <a:rPr lang="es-ES"/>
              <a:pPr>
                <a:defRPr/>
              </a:pPr>
              <a:t>‹Nº›</a:t>
            </a:fld>
            <a:endParaRPr lang="es-E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6BCBEE43-7C1A-4C42-A527-0F0C46A9684C}" type="slidenum">
              <a:rPr lang="es-ES"/>
              <a:pPr>
                <a:defRPr/>
              </a:pPr>
              <a:t>‹Nº›</a:t>
            </a:fld>
            <a:endParaRPr lang="es-E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11516447-9A8C-417C-A53F-CE6D3307917A}" type="slidenum">
              <a:rPr lang="es-ES"/>
              <a:pPr>
                <a:defRPr/>
              </a:pPr>
              <a:t>‹Nº›</a:t>
            </a:fld>
            <a:endParaRPr lang="es-E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88B74B60-2AB5-489A-94F6-4AE9C6DEE43F}" type="slidenum">
              <a:rPr lang="es-ES"/>
              <a:pPr>
                <a:defRPr/>
              </a:pPr>
              <a:t>‹Nº›</a:t>
            </a:fld>
            <a:endParaRPr lang="es-E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A93BF76B-4523-4778-B558-4ED646A68892}" type="slidenum">
              <a:rPr lang="es-ES"/>
              <a:pPr>
                <a:defRPr/>
              </a:pPr>
              <a:t>‹Nº›</a:t>
            </a:fld>
            <a:endParaRPr lang="es-E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DB9FCA19-0F23-431B-8960-B201AA05BEB9}" type="slidenum">
              <a:rPr lang="es-ES"/>
              <a:pPr>
                <a:defRPr/>
              </a:pPr>
              <a:t>‹Nº›</a:t>
            </a:fld>
            <a:endParaRPr lang="es-E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85B96C67-33C2-457A-8409-7387775A778C}"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653E2A13-72E4-4697-A467-40EA0808A18C}" type="slidenum">
              <a:rPr lang="es-ES"/>
              <a:pPr>
                <a:defRPr/>
              </a:pPr>
              <a:t>‹Nº›</a:t>
            </a:fld>
            <a:endParaRPr lang="es-E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42FC60A7-14D4-4209-8056-CFA4205C6EA1}" type="slidenum">
              <a:rPr lang="es-ES"/>
              <a:pPr>
                <a:defRPr/>
              </a:pPr>
              <a:t>‹Nº›</a:t>
            </a:fld>
            <a:endParaRPr lang="es-E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5BD497EC-9F35-4448-82FC-6198B4294DAA}" type="slidenum">
              <a:rPr lang="es-ES"/>
              <a:pPr>
                <a:defRPr/>
              </a:pPr>
              <a:t>‹Nº›</a:t>
            </a:fld>
            <a:endParaRPr lang="es-E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B06D66A9-A19E-4934-B77E-FC737D3CE41F}" type="slidenum">
              <a:rPr lang="es-ES"/>
              <a:pPr>
                <a:defRPr/>
              </a:pPr>
              <a:t>‹Nº›</a:t>
            </a:fld>
            <a:endParaRPr lang="es-E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A369B260-2619-4658-AD9E-CDFC5729C6BE}" type="slidenum">
              <a:rPr lang="es-ES"/>
              <a:pPr>
                <a:defRPr/>
              </a:pPr>
              <a:t>‹Nº›</a:t>
            </a:fld>
            <a:endParaRPr lang="es-E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4D61A4F3-DF9E-43B4-AA66-9F7D97BAC7BE}" type="slidenum">
              <a:rPr lang="es-ES"/>
              <a:pPr>
                <a:defRPr/>
              </a:pPr>
              <a:t>‹Nº›</a:t>
            </a:fld>
            <a:endParaRPr lang="es-E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45EE8819-8AA4-409B-9827-2CC259375062}" type="slidenum">
              <a:rPr lang="es-ES"/>
              <a:pPr>
                <a:defRPr/>
              </a:pPr>
              <a:t>‹Nº›</a:t>
            </a:fld>
            <a:endParaRPr lang="es-E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FEF0045E-C176-43A9-B3FE-9686DA9C2A52}" type="slidenum">
              <a:rPr lang="es-ES"/>
              <a:pPr>
                <a:defRPr/>
              </a:pPr>
              <a:t>‹Nº›</a:t>
            </a:fld>
            <a:endParaRPr lang="es-E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4873EFE6-D637-4A6C-82C2-BDC49B5C958C}" type="slidenum">
              <a:rPr lang="es-ES"/>
              <a:pPr>
                <a:defRPr/>
              </a:pPr>
              <a:t>‹Nº›</a:t>
            </a:fld>
            <a:endParaRPr lang="es-E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7BB35C18-183E-4751-87A5-9966F898D0B0}"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EDBF42E2-23AE-471C-BB86-D00657B2DE3F}" type="slidenum">
              <a:rPr lang="es-ES"/>
              <a:pPr>
                <a:defRPr/>
              </a:pPr>
              <a:t>‹Nº›</a:t>
            </a:fld>
            <a:endParaRPr lang="es-E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98348438-5555-4945-8C4E-82A85360F8C1}" type="slidenum">
              <a:rPr lang="es-ES"/>
              <a:pPr>
                <a:defRPr/>
              </a:pPr>
              <a:t>‹Nº›</a:t>
            </a:fld>
            <a:endParaRPr lang="es-E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23D110E9-B791-461B-9D01-9CB521163273}" type="slidenum">
              <a:rPr lang="es-ES"/>
              <a:pPr>
                <a:defRPr/>
              </a:pPr>
              <a:t>‹Nº›</a:t>
            </a:fld>
            <a:endParaRPr lang="es-E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EF1F4445-5271-4AEF-B8B9-F05605E8DDD0}" type="slidenum">
              <a:rPr lang="es-ES"/>
              <a:pPr>
                <a:defRPr/>
              </a:pPr>
              <a:t>‹Nº›</a:t>
            </a:fld>
            <a:endParaRPr lang="es-E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62862143-56A0-4D5F-8F2E-472BDC3B9F0C}" type="slidenum">
              <a:rPr lang="es-ES"/>
              <a:pPr>
                <a:defRPr/>
              </a:pPr>
              <a:t>‹Nº›</a:t>
            </a:fld>
            <a:endParaRPr lang="es-E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3E8FD957-D6FD-434A-854D-B68C0DBB7997}" type="slidenum">
              <a:rPr lang="es-ES"/>
              <a:pPr>
                <a:defRPr/>
              </a:pPr>
              <a:t>‹Nº›</a:t>
            </a:fld>
            <a:endParaRPr lang="es-E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5 Marcador de número de diapositiva"/>
          <p:cNvSpPr>
            <a:spLocks noGrp="1"/>
          </p:cNvSpPr>
          <p:nvPr>
            <p:ph type="sldNum" sz="quarter" idx="10"/>
          </p:nvPr>
        </p:nvSpPr>
        <p:spPr>
          <a:xfrm>
            <a:off x="6921500" y="6527800"/>
            <a:ext cx="2133600" cy="365125"/>
          </a:xfrm>
          <a:prstGeom prst="rect">
            <a:avLst/>
          </a:prstGeom>
        </p:spPr>
        <p:txBody>
          <a:bodyPr/>
          <a:lstStyle>
            <a:lvl1pPr>
              <a:defRPr/>
            </a:lvl1pPr>
          </a:lstStyle>
          <a:p>
            <a:pPr>
              <a:defRPr/>
            </a:pPr>
            <a:fld id="{E6F2FB65-57C6-493B-A4D9-92740E23B6DC}" type="slidenum">
              <a:rPr lang="es-ES"/>
              <a:pPr>
                <a:defRPr/>
              </a:pPr>
              <a:t>‹Nº›</a:t>
            </a:fld>
            <a:endParaRPr lang="es-E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extLst>
      <p:ext uri="{BB962C8B-B14F-4D97-AF65-F5344CB8AC3E}">
        <p14:creationId xmlns:p14="http://schemas.microsoft.com/office/powerpoint/2010/main" val="36278645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54897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extLst>
      <p:ext uri="{BB962C8B-B14F-4D97-AF65-F5344CB8AC3E}">
        <p14:creationId xmlns:p14="http://schemas.microsoft.com/office/powerpoint/2010/main" val="40600498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660813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21485872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272880956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936620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11895567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141153369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129160782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extLst>
      <p:ext uri="{BB962C8B-B14F-4D97-AF65-F5344CB8AC3E}">
        <p14:creationId xmlns:p14="http://schemas.microsoft.com/office/powerpoint/2010/main" val="372796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4.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4.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2050" name="1 Imagen" descr="logo.png"/>
          <p:cNvPicPr>
            <a:picLocks noChangeAspect="1"/>
          </p:cNvPicPr>
          <p:nvPr/>
        </p:nvPicPr>
        <p:blipFill>
          <a:blip r:embed="rId14" cstate="print"/>
          <a:srcRect/>
          <a:stretch>
            <a:fillRect/>
          </a:stretch>
        </p:blipFill>
        <p:spPr bwMode="auto">
          <a:xfrm>
            <a:off x="7418388" y="500063"/>
            <a:ext cx="1100137" cy="8588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6340" r:id="rId1"/>
    <p:sldLayoutId id="2147486341" r:id="rId2"/>
    <p:sldLayoutId id="2147486342" r:id="rId3"/>
    <p:sldLayoutId id="2147486343" r:id="rId4"/>
    <p:sldLayoutId id="2147486344" r:id="rId5"/>
    <p:sldLayoutId id="2147486345" r:id="rId6"/>
    <p:sldLayoutId id="2147486346" r:id="rId7"/>
    <p:sldLayoutId id="2147486347" r:id="rId8"/>
    <p:sldLayoutId id="2147486348" r:id="rId9"/>
    <p:sldLayoutId id="2147486349" r:id="rId10"/>
    <p:sldLayoutId id="2147486350"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4" charset="0"/>
        </a:defRPr>
      </a:lvl2pPr>
      <a:lvl3pPr algn="ctr" rtl="0" eaLnBrk="0" fontAlgn="base" hangingPunct="0">
        <a:spcBef>
          <a:spcPct val="0"/>
        </a:spcBef>
        <a:spcAft>
          <a:spcPct val="0"/>
        </a:spcAft>
        <a:defRPr sz="4400">
          <a:solidFill>
            <a:schemeClr val="tx1"/>
          </a:solidFill>
          <a:latin typeface="Calibri" pitchFamily="64" charset="0"/>
        </a:defRPr>
      </a:lvl3pPr>
      <a:lvl4pPr algn="ctr" rtl="0" eaLnBrk="0" fontAlgn="base" hangingPunct="0">
        <a:spcBef>
          <a:spcPct val="0"/>
        </a:spcBef>
        <a:spcAft>
          <a:spcPct val="0"/>
        </a:spcAft>
        <a:defRPr sz="4400">
          <a:solidFill>
            <a:schemeClr val="tx1"/>
          </a:solidFill>
          <a:latin typeface="Calibri" pitchFamily="64" charset="0"/>
        </a:defRPr>
      </a:lvl4pPr>
      <a:lvl5pPr algn="ctr" rtl="0" eaLnBrk="0" fontAlgn="base" hangingPunct="0">
        <a:spcBef>
          <a:spcPct val="0"/>
        </a:spcBef>
        <a:spcAft>
          <a:spcPct val="0"/>
        </a:spcAft>
        <a:defRPr sz="4400">
          <a:solidFill>
            <a:schemeClr val="tx1"/>
          </a:solidFill>
          <a:latin typeface="Calibri" pitchFamily="64" charset="0"/>
        </a:defRPr>
      </a:lvl5pPr>
      <a:lvl6pPr marL="457200" algn="ctr" rtl="0" eaLnBrk="0" fontAlgn="base" hangingPunct="0">
        <a:spcBef>
          <a:spcPct val="0"/>
        </a:spcBef>
        <a:spcAft>
          <a:spcPct val="0"/>
        </a:spcAft>
        <a:defRPr sz="4400">
          <a:solidFill>
            <a:schemeClr val="tx1"/>
          </a:solidFill>
          <a:latin typeface="Calibri" pitchFamily="64" charset="0"/>
        </a:defRPr>
      </a:lvl6pPr>
      <a:lvl7pPr marL="914400" algn="ctr" rtl="0" eaLnBrk="0" fontAlgn="base" hangingPunct="0">
        <a:spcBef>
          <a:spcPct val="0"/>
        </a:spcBef>
        <a:spcAft>
          <a:spcPct val="0"/>
        </a:spcAft>
        <a:defRPr sz="4400">
          <a:solidFill>
            <a:schemeClr val="tx1"/>
          </a:solidFill>
          <a:latin typeface="Calibri" pitchFamily="64" charset="0"/>
        </a:defRPr>
      </a:lvl7pPr>
      <a:lvl8pPr marL="1371600" algn="ctr" rtl="0" eaLnBrk="0" fontAlgn="base" hangingPunct="0">
        <a:spcBef>
          <a:spcPct val="0"/>
        </a:spcBef>
        <a:spcAft>
          <a:spcPct val="0"/>
        </a:spcAft>
        <a:defRPr sz="4400">
          <a:solidFill>
            <a:schemeClr val="tx1"/>
          </a:solidFill>
          <a:latin typeface="Calibri" pitchFamily="64" charset="0"/>
        </a:defRPr>
      </a:lvl8pPr>
      <a:lvl9pPr marL="1828800" algn="ctr" rtl="0" eaLnBrk="0" fontAlgn="base" hangingPunct="0">
        <a:spcBef>
          <a:spcPct val="0"/>
        </a:spcBef>
        <a:spcAft>
          <a:spcPct val="0"/>
        </a:spcAft>
        <a:defRPr sz="4400">
          <a:solidFill>
            <a:schemeClr val="tx1"/>
          </a:solidFill>
          <a:latin typeface="Calibri" pitchFamily="6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3074" name="1 Imagen" descr="logo.png"/>
          <p:cNvPicPr>
            <a:picLocks noChangeAspect="1"/>
          </p:cNvPicPr>
          <p:nvPr/>
        </p:nvPicPr>
        <p:blipFill>
          <a:blip r:embed="rId14" cstate="print"/>
          <a:srcRect/>
          <a:stretch>
            <a:fillRect/>
          </a:stretch>
        </p:blipFill>
        <p:spPr bwMode="auto">
          <a:xfrm>
            <a:off x="8286750" y="212725"/>
            <a:ext cx="642938" cy="501650"/>
          </a:xfrm>
          <a:prstGeom prst="rect">
            <a:avLst/>
          </a:prstGeom>
          <a:noFill/>
          <a:ln w="9525">
            <a:noFill/>
            <a:miter lim="800000"/>
            <a:headEnd/>
            <a:tailEnd/>
          </a:ln>
        </p:spPr>
      </p:pic>
      <p:sp>
        <p:nvSpPr>
          <p:cNvPr id="2051" name="2 Marcador de número de diapositiva"/>
          <p:cNvSpPr txBox="1">
            <a:spLocks noGrp="1"/>
          </p:cNvSpPr>
          <p:nvPr userDrawn="1"/>
        </p:nvSpPr>
        <p:spPr bwMode="auto">
          <a:xfrm>
            <a:off x="7010400" y="6492875"/>
            <a:ext cx="2133600" cy="365125"/>
          </a:xfrm>
          <a:prstGeom prst="rect">
            <a:avLst/>
          </a:prstGeom>
          <a:noFill/>
          <a:ln>
            <a:noFill/>
          </a:ln>
          <a:extLst/>
        </p:spPr>
        <p:txBody>
          <a:bodyPr anchor="b"/>
          <a:lstStyle>
            <a:lvl1pPr eaLnBrk="0" hangingPunct="0">
              <a:defRPr sz="2300" baseline="30000">
                <a:solidFill>
                  <a:srgbClr val="006A9A"/>
                </a:solidFill>
                <a:latin typeface="Verdana" pitchFamily="34" charset="0"/>
                <a:cs typeface="Arial" charset="0"/>
              </a:defRPr>
            </a:lvl1pPr>
            <a:lvl2pPr marL="742950" indent="-285750" eaLnBrk="0" hangingPunct="0">
              <a:defRPr sz="2300" baseline="30000">
                <a:solidFill>
                  <a:srgbClr val="006A9A"/>
                </a:solidFill>
                <a:latin typeface="Verdana" pitchFamily="34" charset="0"/>
                <a:cs typeface="Arial" charset="0"/>
              </a:defRPr>
            </a:lvl2pPr>
            <a:lvl3pPr marL="1143000" indent="-228600" eaLnBrk="0" hangingPunct="0">
              <a:defRPr sz="2300" baseline="30000">
                <a:solidFill>
                  <a:srgbClr val="006A9A"/>
                </a:solidFill>
                <a:latin typeface="Verdana" pitchFamily="34" charset="0"/>
                <a:cs typeface="Arial" charset="0"/>
              </a:defRPr>
            </a:lvl3pPr>
            <a:lvl4pPr marL="1600200" indent="-228600" eaLnBrk="0" hangingPunct="0">
              <a:defRPr sz="2300" baseline="30000">
                <a:solidFill>
                  <a:srgbClr val="006A9A"/>
                </a:solidFill>
                <a:latin typeface="Verdana" pitchFamily="34" charset="0"/>
                <a:cs typeface="Arial" charset="0"/>
              </a:defRPr>
            </a:lvl4pPr>
            <a:lvl5pPr marL="2057400" indent="-228600" eaLnBrk="0" hangingPunct="0">
              <a:defRPr sz="2300" baseline="30000">
                <a:solidFill>
                  <a:srgbClr val="006A9A"/>
                </a:solidFill>
                <a:latin typeface="Verdana" pitchFamily="34" charset="0"/>
                <a:cs typeface="Arial" charset="0"/>
              </a:defRPr>
            </a:lvl5pPr>
            <a:lvl6pPr marL="2514600" indent="-228600" eaLnBrk="0" fontAlgn="base" hangingPunct="0">
              <a:spcBef>
                <a:spcPct val="0"/>
              </a:spcBef>
              <a:spcAft>
                <a:spcPct val="0"/>
              </a:spcAft>
              <a:defRPr sz="2300" baseline="30000">
                <a:solidFill>
                  <a:srgbClr val="006A9A"/>
                </a:solidFill>
                <a:latin typeface="Verdana" pitchFamily="34" charset="0"/>
                <a:cs typeface="Arial" charset="0"/>
              </a:defRPr>
            </a:lvl6pPr>
            <a:lvl7pPr marL="2971800" indent="-228600" eaLnBrk="0" fontAlgn="base" hangingPunct="0">
              <a:spcBef>
                <a:spcPct val="0"/>
              </a:spcBef>
              <a:spcAft>
                <a:spcPct val="0"/>
              </a:spcAft>
              <a:defRPr sz="2300" baseline="30000">
                <a:solidFill>
                  <a:srgbClr val="006A9A"/>
                </a:solidFill>
                <a:latin typeface="Verdana" pitchFamily="34" charset="0"/>
                <a:cs typeface="Arial" charset="0"/>
              </a:defRPr>
            </a:lvl7pPr>
            <a:lvl8pPr marL="3429000" indent="-228600" eaLnBrk="0" fontAlgn="base" hangingPunct="0">
              <a:spcBef>
                <a:spcPct val="0"/>
              </a:spcBef>
              <a:spcAft>
                <a:spcPct val="0"/>
              </a:spcAft>
              <a:defRPr sz="2300" baseline="30000">
                <a:solidFill>
                  <a:srgbClr val="006A9A"/>
                </a:solidFill>
                <a:latin typeface="Verdana" pitchFamily="34" charset="0"/>
                <a:cs typeface="Arial" charset="0"/>
              </a:defRPr>
            </a:lvl8pPr>
            <a:lvl9pPr marL="3886200" indent="-228600" eaLnBrk="0" fontAlgn="base" hangingPunct="0">
              <a:spcBef>
                <a:spcPct val="0"/>
              </a:spcBef>
              <a:spcAft>
                <a:spcPct val="0"/>
              </a:spcAft>
              <a:defRPr sz="2300" baseline="30000">
                <a:solidFill>
                  <a:srgbClr val="006A9A"/>
                </a:solidFill>
                <a:latin typeface="Verdana" pitchFamily="34" charset="0"/>
                <a:cs typeface="Arial" charset="0"/>
              </a:defRPr>
            </a:lvl9pPr>
          </a:lstStyle>
          <a:p>
            <a:pPr algn="r" eaLnBrk="1" hangingPunct="1">
              <a:defRPr/>
            </a:pPr>
            <a:fld id="{4633B30D-5522-4998-86D0-1D82A0308B6B}" type="slidenum">
              <a:rPr lang="es-ES" sz="800" baseline="0" smtClean="0">
                <a:solidFill>
                  <a:srgbClr val="007AAE"/>
                </a:solidFill>
                <a:latin typeface="Arial" charset="0"/>
              </a:rPr>
              <a:pPr algn="r" eaLnBrk="1" hangingPunct="1">
                <a:defRPr/>
              </a:pPr>
              <a:t>‹Nº›</a:t>
            </a:fld>
            <a:endParaRPr lang="es-ES" sz="800" baseline="0" smtClean="0">
              <a:solidFill>
                <a:srgbClr val="007AAE"/>
              </a:solidFill>
              <a:latin typeface="Arial" charset="0"/>
            </a:endParaRPr>
          </a:p>
        </p:txBody>
      </p:sp>
    </p:spTree>
  </p:cSld>
  <p:clrMap bg1="lt1" tx1="dk1" bg2="lt2" tx2="dk2" accent1="accent1" accent2="accent2" accent3="accent3" accent4="accent4" accent5="accent5" accent6="accent6" hlink="hlink" folHlink="folHlink"/>
  <p:sldLayoutIdLst>
    <p:sldLayoutId id="2147486351" r:id="rId1"/>
    <p:sldLayoutId id="2147486352" r:id="rId2"/>
    <p:sldLayoutId id="2147486353" r:id="rId3"/>
    <p:sldLayoutId id="2147486354" r:id="rId4"/>
    <p:sldLayoutId id="2147486355" r:id="rId5"/>
    <p:sldLayoutId id="2147486356" r:id="rId6"/>
    <p:sldLayoutId id="2147486357" r:id="rId7"/>
    <p:sldLayoutId id="2147486358" r:id="rId8"/>
    <p:sldLayoutId id="2147486359" r:id="rId9"/>
    <p:sldLayoutId id="2147486360" r:id="rId10"/>
    <p:sldLayoutId id="2147486361"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4" charset="0"/>
        </a:defRPr>
      </a:lvl2pPr>
      <a:lvl3pPr algn="ctr" rtl="0" eaLnBrk="0" fontAlgn="base" hangingPunct="0">
        <a:spcBef>
          <a:spcPct val="0"/>
        </a:spcBef>
        <a:spcAft>
          <a:spcPct val="0"/>
        </a:spcAft>
        <a:defRPr sz="4400">
          <a:solidFill>
            <a:schemeClr val="tx1"/>
          </a:solidFill>
          <a:latin typeface="Calibri" pitchFamily="64" charset="0"/>
        </a:defRPr>
      </a:lvl3pPr>
      <a:lvl4pPr algn="ctr" rtl="0" eaLnBrk="0" fontAlgn="base" hangingPunct="0">
        <a:spcBef>
          <a:spcPct val="0"/>
        </a:spcBef>
        <a:spcAft>
          <a:spcPct val="0"/>
        </a:spcAft>
        <a:defRPr sz="4400">
          <a:solidFill>
            <a:schemeClr val="tx1"/>
          </a:solidFill>
          <a:latin typeface="Calibri" pitchFamily="64" charset="0"/>
        </a:defRPr>
      </a:lvl4pPr>
      <a:lvl5pPr algn="ctr" rtl="0" eaLnBrk="0" fontAlgn="base" hangingPunct="0">
        <a:spcBef>
          <a:spcPct val="0"/>
        </a:spcBef>
        <a:spcAft>
          <a:spcPct val="0"/>
        </a:spcAft>
        <a:defRPr sz="4400">
          <a:solidFill>
            <a:schemeClr val="tx1"/>
          </a:solidFill>
          <a:latin typeface="Calibri" pitchFamily="64" charset="0"/>
        </a:defRPr>
      </a:lvl5pPr>
      <a:lvl6pPr marL="457200" algn="ctr" rtl="0" eaLnBrk="0" fontAlgn="base" hangingPunct="0">
        <a:spcBef>
          <a:spcPct val="0"/>
        </a:spcBef>
        <a:spcAft>
          <a:spcPct val="0"/>
        </a:spcAft>
        <a:defRPr sz="4400">
          <a:solidFill>
            <a:schemeClr val="tx1"/>
          </a:solidFill>
          <a:latin typeface="Calibri" pitchFamily="64" charset="0"/>
        </a:defRPr>
      </a:lvl6pPr>
      <a:lvl7pPr marL="914400" algn="ctr" rtl="0" eaLnBrk="0" fontAlgn="base" hangingPunct="0">
        <a:spcBef>
          <a:spcPct val="0"/>
        </a:spcBef>
        <a:spcAft>
          <a:spcPct val="0"/>
        </a:spcAft>
        <a:defRPr sz="4400">
          <a:solidFill>
            <a:schemeClr val="tx1"/>
          </a:solidFill>
          <a:latin typeface="Calibri" pitchFamily="64" charset="0"/>
        </a:defRPr>
      </a:lvl7pPr>
      <a:lvl8pPr marL="1371600" algn="ctr" rtl="0" eaLnBrk="0" fontAlgn="base" hangingPunct="0">
        <a:spcBef>
          <a:spcPct val="0"/>
        </a:spcBef>
        <a:spcAft>
          <a:spcPct val="0"/>
        </a:spcAft>
        <a:defRPr sz="4400">
          <a:solidFill>
            <a:schemeClr val="tx1"/>
          </a:solidFill>
          <a:latin typeface="Calibri" pitchFamily="64" charset="0"/>
        </a:defRPr>
      </a:lvl8pPr>
      <a:lvl9pPr marL="1828800" algn="ctr" rtl="0" eaLnBrk="0" fontAlgn="base" hangingPunct="0">
        <a:spcBef>
          <a:spcPct val="0"/>
        </a:spcBef>
        <a:spcAft>
          <a:spcPct val="0"/>
        </a:spcAft>
        <a:defRPr sz="4400">
          <a:solidFill>
            <a:schemeClr val="tx1"/>
          </a:solidFill>
          <a:latin typeface="Calibri" pitchFamily="6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4098" name="6 Imagen" descr="logo.png"/>
          <p:cNvPicPr>
            <a:picLocks noChangeAspect="1"/>
          </p:cNvPicPr>
          <p:nvPr/>
        </p:nvPicPr>
        <p:blipFill>
          <a:blip r:embed="rId14" cstate="print"/>
          <a:srcRect/>
          <a:stretch>
            <a:fillRect/>
          </a:stretch>
        </p:blipFill>
        <p:spPr bwMode="auto">
          <a:xfrm>
            <a:off x="8286750" y="212725"/>
            <a:ext cx="642938" cy="501650"/>
          </a:xfrm>
          <a:prstGeom prst="rect">
            <a:avLst/>
          </a:prstGeom>
          <a:noFill/>
          <a:ln w="9525">
            <a:noFill/>
            <a:miter lim="800000"/>
            <a:headEnd/>
            <a:tailEnd/>
          </a:ln>
        </p:spPr>
      </p:pic>
      <p:sp>
        <p:nvSpPr>
          <p:cNvPr id="3075" name="2 Marcador de número de diapositiva"/>
          <p:cNvSpPr txBox="1">
            <a:spLocks noGrp="1"/>
          </p:cNvSpPr>
          <p:nvPr userDrawn="1"/>
        </p:nvSpPr>
        <p:spPr bwMode="auto">
          <a:xfrm>
            <a:off x="7010400" y="6492875"/>
            <a:ext cx="2133600" cy="365125"/>
          </a:xfrm>
          <a:prstGeom prst="rect">
            <a:avLst/>
          </a:prstGeom>
          <a:noFill/>
          <a:ln>
            <a:noFill/>
          </a:ln>
          <a:extLst/>
        </p:spPr>
        <p:txBody>
          <a:bodyPr anchor="b"/>
          <a:lstStyle>
            <a:lvl1pPr eaLnBrk="0" hangingPunct="0">
              <a:defRPr sz="2300" baseline="30000">
                <a:solidFill>
                  <a:srgbClr val="006A9A"/>
                </a:solidFill>
                <a:latin typeface="Verdana" pitchFamily="34" charset="0"/>
                <a:cs typeface="Arial" charset="0"/>
              </a:defRPr>
            </a:lvl1pPr>
            <a:lvl2pPr marL="742950" indent="-285750" eaLnBrk="0" hangingPunct="0">
              <a:defRPr sz="2300" baseline="30000">
                <a:solidFill>
                  <a:srgbClr val="006A9A"/>
                </a:solidFill>
                <a:latin typeface="Verdana" pitchFamily="34" charset="0"/>
                <a:cs typeface="Arial" charset="0"/>
              </a:defRPr>
            </a:lvl2pPr>
            <a:lvl3pPr marL="1143000" indent="-228600" eaLnBrk="0" hangingPunct="0">
              <a:defRPr sz="2300" baseline="30000">
                <a:solidFill>
                  <a:srgbClr val="006A9A"/>
                </a:solidFill>
                <a:latin typeface="Verdana" pitchFamily="34" charset="0"/>
                <a:cs typeface="Arial" charset="0"/>
              </a:defRPr>
            </a:lvl3pPr>
            <a:lvl4pPr marL="1600200" indent="-228600" eaLnBrk="0" hangingPunct="0">
              <a:defRPr sz="2300" baseline="30000">
                <a:solidFill>
                  <a:srgbClr val="006A9A"/>
                </a:solidFill>
                <a:latin typeface="Verdana" pitchFamily="34" charset="0"/>
                <a:cs typeface="Arial" charset="0"/>
              </a:defRPr>
            </a:lvl4pPr>
            <a:lvl5pPr marL="2057400" indent="-228600" eaLnBrk="0" hangingPunct="0">
              <a:defRPr sz="2300" baseline="30000">
                <a:solidFill>
                  <a:srgbClr val="006A9A"/>
                </a:solidFill>
                <a:latin typeface="Verdana" pitchFamily="34" charset="0"/>
                <a:cs typeface="Arial" charset="0"/>
              </a:defRPr>
            </a:lvl5pPr>
            <a:lvl6pPr marL="2514600" indent="-228600" eaLnBrk="0" fontAlgn="base" hangingPunct="0">
              <a:spcBef>
                <a:spcPct val="0"/>
              </a:spcBef>
              <a:spcAft>
                <a:spcPct val="0"/>
              </a:spcAft>
              <a:defRPr sz="2300" baseline="30000">
                <a:solidFill>
                  <a:srgbClr val="006A9A"/>
                </a:solidFill>
                <a:latin typeface="Verdana" pitchFamily="34" charset="0"/>
                <a:cs typeface="Arial" charset="0"/>
              </a:defRPr>
            </a:lvl6pPr>
            <a:lvl7pPr marL="2971800" indent="-228600" eaLnBrk="0" fontAlgn="base" hangingPunct="0">
              <a:spcBef>
                <a:spcPct val="0"/>
              </a:spcBef>
              <a:spcAft>
                <a:spcPct val="0"/>
              </a:spcAft>
              <a:defRPr sz="2300" baseline="30000">
                <a:solidFill>
                  <a:srgbClr val="006A9A"/>
                </a:solidFill>
                <a:latin typeface="Verdana" pitchFamily="34" charset="0"/>
                <a:cs typeface="Arial" charset="0"/>
              </a:defRPr>
            </a:lvl7pPr>
            <a:lvl8pPr marL="3429000" indent="-228600" eaLnBrk="0" fontAlgn="base" hangingPunct="0">
              <a:spcBef>
                <a:spcPct val="0"/>
              </a:spcBef>
              <a:spcAft>
                <a:spcPct val="0"/>
              </a:spcAft>
              <a:defRPr sz="2300" baseline="30000">
                <a:solidFill>
                  <a:srgbClr val="006A9A"/>
                </a:solidFill>
                <a:latin typeface="Verdana" pitchFamily="34" charset="0"/>
                <a:cs typeface="Arial" charset="0"/>
              </a:defRPr>
            </a:lvl8pPr>
            <a:lvl9pPr marL="3886200" indent="-228600" eaLnBrk="0" fontAlgn="base" hangingPunct="0">
              <a:spcBef>
                <a:spcPct val="0"/>
              </a:spcBef>
              <a:spcAft>
                <a:spcPct val="0"/>
              </a:spcAft>
              <a:defRPr sz="2300" baseline="30000">
                <a:solidFill>
                  <a:srgbClr val="006A9A"/>
                </a:solidFill>
                <a:latin typeface="Verdana" pitchFamily="34" charset="0"/>
                <a:cs typeface="Arial" charset="0"/>
              </a:defRPr>
            </a:lvl9pPr>
          </a:lstStyle>
          <a:p>
            <a:pPr algn="r" eaLnBrk="1" hangingPunct="1">
              <a:defRPr/>
            </a:pPr>
            <a:fld id="{222BA5F6-E4CB-4659-A11B-38684FBAC6C3}" type="slidenum">
              <a:rPr lang="es-ES" sz="800" baseline="0" smtClean="0">
                <a:solidFill>
                  <a:srgbClr val="007AAE"/>
                </a:solidFill>
                <a:latin typeface="Arial" charset="0"/>
              </a:rPr>
              <a:pPr algn="r" eaLnBrk="1" hangingPunct="1">
                <a:defRPr/>
              </a:pPr>
              <a:t>‹Nº›</a:t>
            </a:fld>
            <a:endParaRPr lang="es-ES" sz="800" baseline="0" smtClean="0">
              <a:solidFill>
                <a:srgbClr val="007AAE"/>
              </a:solidFill>
              <a:latin typeface="Arial" charset="0"/>
            </a:endParaRPr>
          </a:p>
        </p:txBody>
      </p:sp>
    </p:spTree>
  </p:cSld>
  <p:clrMap bg1="lt1" tx1="dk1" bg2="lt2" tx2="dk2" accent1="accent1" accent2="accent2" accent3="accent3" accent4="accent4" accent5="accent5" accent6="accent6" hlink="hlink" folHlink="folHlink"/>
  <p:sldLayoutIdLst>
    <p:sldLayoutId id="2147486362" r:id="rId1"/>
    <p:sldLayoutId id="2147486363" r:id="rId2"/>
    <p:sldLayoutId id="2147486364" r:id="rId3"/>
    <p:sldLayoutId id="2147486365" r:id="rId4"/>
    <p:sldLayoutId id="2147486366" r:id="rId5"/>
    <p:sldLayoutId id="2147486367" r:id="rId6"/>
    <p:sldLayoutId id="2147486368" r:id="rId7"/>
    <p:sldLayoutId id="2147486369" r:id="rId8"/>
    <p:sldLayoutId id="2147486370" r:id="rId9"/>
    <p:sldLayoutId id="2147486371" r:id="rId10"/>
    <p:sldLayoutId id="2147486372"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4" charset="0"/>
        </a:defRPr>
      </a:lvl2pPr>
      <a:lvl3pPr algn="ctr" rtl="0" eaLnBrk="0" fontAlgn="base" hangingPunct="0">
        <a:spcBef>
          <a:spcPct val="0"/>
        </a:spcBef>
        <a:spcAft>
          <a:spcPct val="0"/>
        </a:spcAft>
        <a:defRPr sz="4400">
          <a:solidFill>
            <a:schemeClr val="tx1"/>
          </a:solidFill>
          <a:latin typeface="Calibri" pitchFamily="64" charset="0"/>
        </a:defRPr>
      </a:lvl3pPr>
      <a:lvl4pPr algn="ctr" rtl="0" eaLnBrk="0" fontAlgn="base" hangingPunct="0">
        <a:spcBef>
          <a:spcPct val="0"/>
        </a:spcBef>
        <a:spcAft>
          <a:spcPct val="0"/>
        </a:spcAft>
        <a:defRPr sz="4400">
          <a:solidFill>
            <a:schemeClr val="tx1"/>
          </a:solidFill>
          <a:latin typeface="Calibri" pitchFamily="64" charset="0"/>
        </a:defRPr>
      </a:lvl4pPr>
      <a:lvl5pPr algn="ctr" rtl="0" eaLnBrk="0" fontAlgn="base" hangingPunct="0">
        <a:spcBef>
          <a:spcPct val="0"/>
        </a:spcBef>
        <a:spcAft>
          <a:spcPct val="0"/>
        </a:spcAft>
        <a:defRPr sz="4400">
          <a:solidFill>
            <a:schemeClr val="tx1"/>
          </a:solidFill>
          <a:latin typeface="Calibri" pitchFamily="64" charset="0"/>
        </a:defRPr>
      </a:lvl5pPr>
      <a:lvl6pPr marL="457200" algn="ctr" rtl="0" eaLnBrk="0" fontAlgn="base" hangingPunct="0">
        <a:spcBef>
          <a:spcPct val="0"/>
        </a:spcBef>
        <a:spcAft>
          <a:spcPct val="0"/>
        </a:spcAft>
        <a:defRPr sz="4400">
          <a:solidFill>
            <a:schemeClr val="tx1"/>
          </a:solidFill>
          <a:latin typeface="Calibri" pitchFamily="64" charset="0"/>
        </a:defRPr>
      </a:lvl6pPr>
      <a:lvl7pPr marL="914400" algn="ctr" rtl="0" eaLnBrk="0" fontAlgn="base" hangingPunct="0">
        <a:spcBef>
          <a:spcPct val="0"/>
        </a:spcBef>
        <a:spcAft>
          <a:spcPct val="0"/>
        </a:spcAft>
        <a:defRPr sz="4400">
          <a:solidFill>
            <a:schemeClr val="tx1"/>
          </a:solidFill>
          <a:latin typeface="Calibri" pitchFamily="64" charset="0"/>
        </a:defRPr>
      </a:lvl7pPr>
      <a:lvl8pPr marL="1371600" algn="ctr" rtl="0" eaLnBrk="0" fontAlgn="base" hangingPunct="0">
        <a:spcBef>
          <a:spcPct val="0"/>
        </a:spcBef>
        <a:spcAft>
          <a:spcPct val="0"/>
        </a:spcAft>
        <a:defRPr sz="4400">
          <a:solidFill>
            <a:schemeClr val="tx1"/>
          </a:solidFill>
          <a:latin typeface="Calibri" pitchFamily="64" charset="0"/>
        </a:defRPr>
      </a:lvl8pPr>
      <a:lvl9pPr marL="1828800" algn="ctr" rtl="0" eaLnBrk="0" fontAlgn="base" hangingPunct="0">
        <a:spcBef>
          <a:spcPct val="0"/>
        </a:spcBef>
        <a:spcAft>
          <a:spcPct val="0"/>
        </a:spcAft>
        <a:defRPr sz="4400">
          <a:solidFill>
            <a:schemeClr val="tx1"/>
          </a:solidFill>
          <a:latin typeface="Calibri" pitchFamily="6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5122" name="6 Imagen" descr="logo.png"/>
          <p:cNvPicPr>
            <a:picLocks noChangeAspect="1"/>
          </p:cNvPicPr>
          <p:nvPr/>
        </p:nvPicPr>
        <p:blipFill>
          <a:blip r:embed="rId14" cstate="print"/>
          <a:srcRect/>
          <a:stretch>
            <a:fillRect/>
          </a:stretch>
        </p:blipFill>
        <p:spPr bwMode="auto">
          <a:xfrm>
            <a:off x="8286750" y="212725"/>
            <a:ext cx="642938" cy="501650"/>
          </a:xfrm>
          <a:prstGeom prst="rect">
            <a:avLst/>
          </a:prstGeom>
          <a:noFill/>
          <a:ln w="9525">
            <a:noFill/>
            <a:miter lim="800000"/>
            <a:headEnd/>
            <a:tailEnd/>
          </a:ln>
        </p:spPr>
      </p:pic>
      <p:sp>
        <p:nvSpPr>
          <p:cNvPr id="4099" name="2 Marcador de número de diapositiva"/>
          <p:cNvSpPr txBox="1">
            <a:spLocks noGrp="1"/>
          </p:cNvSpPr>
          <p:nvPr userDrawn="1"/>
        </p:nvSpPr>
        <p:spPr bwMode="auto">
          <a:xfrm>
            <a:off x="7010400" y="6492875"/>
            <a:ext cx="2133600" cy="365125"/>
          </a:xfrm>
          <a:prstGeom prst="rect">
            <a:avLst/>
          </a:prstGeom>
          <a:noFill/>
          <a:ln>
            <a:noFill/>
          </a:ln>
          <a:extLst/>
        </p:spPr>
        <p:txBody>
          <a:bodyPr anchor="b"/>
          <a:lstStyle>
            <a:lvl1pPr eaLnBrk="0" hangingPunct="0">
              <a:defRPr sz="2300" baseline="30000">
                <a:solidFill>
                  <a:srgbClr val="006A9A"/>
                </a:solidFill>
                <a:latin typeface="Verdana" pitchFamily="34" charset="0"/>
                <a:cs typeface="Arial" charset="0"/>
              </a:defRPr>
            </a:lvl1pPr>
            <a:lvl2pPr marL="742950" indent="-285750" eaLnBrk="0" hangingPunct="0">
              <a:defRPr sz="2300" baseline="30000">
                <a:solidFill>
                  <a:srgbClr val="006A9A"/>
                </a:solidFill>
                <a:latin typeface="Verdana" pitchFamily="34" charset="0"/>
                <a:cs typeface="Arial" charset="0"/>
              </a:defRPr>
            </a:lvl2pPr>
            <a:lvl3pPr marL="1143000" indent="-228600" eaLnBrk="0" hangingPunct="0">
              <a:defRPr sz="2300" baseline="30000">
                <a:solidFill>
                  <a:srgbClr val="006A9A"/>
                </a:solidFill>
                <a:latin typeface="Verdana" pitchFamily="34" charset="0"/>
                <a:cs typeface="Arial" charset="0"/>
              </a:defRPr>
            </a:lvl3pPr>
            <a:lvl4pPr marL="1600200" indent="-228600" eaLnBrk="0" hangingPunct="0">
              <a:defRPr sz="2300" baseline="30000">
                <a:solidFill>
                  <a:srgbClr val="006A9A"/>
                </a:solidFill>
                <a:latin typeface="Verdana" pitchFamily="34" charset="0"/>
                <a:cs typeface="Arial" charset="0"/>
              </a:defRPr>
            </a:lvl4pPr>
            <a:lvl5pPr marL="2057400" indent="-228600" eaLnBrk="0" hangingPunct="0">
              <a:defRPr sz="2300" baseline="30000">
                <a:solidFill>
                  <a:srgbClr val="006A9A"/>
                </a:solidFill>
                <a:latin typeface="Verdana" pitchFamily="34" charset="0"/>
                <a:cs typeface="Arial" charset="0"/>
              </a:defRPr>
            </a:lvl5pPr>
            <a:lvl6pPr marL="2514600" indent="-228600" eaLnBrk="0" fontAlgn="base" hangingPunct="0">
              <a:spcBef>
                <a:spcPct val="0"/>
              </a:spcBef>
              <a:spcAft>
                <a:spcPct val="0"/>
              </a:spcAft>
              <a:defRPr sz="2300" baseline="30000">
                <a:solidFill>
                  <a:srgbClr val="006A9A"/>
                </a:solidFill>
                <a:latin typeface="Verdana" pitchFamily="34" charset="0"/>
                <a:cs typeface="Arial" charset="0"/>
              </a:defRPr>
            </a:lvl6pPr>
            <a:lvl7pPr marL="2971800" indent="-228600" eaLnBrk="0" fontAlgn="base" hangingPunct="0">
              <a:spcBef>
                <a:spcPct val="0"/>
              </a:spcBef>
              <a:spcAft>
                <a:spcPct val="0"/>
              </a:spcAft>
              <a:defRPr sz="2300" baseline="30000">
                <a:solidFill>
                  <a:srgbClr val="006A9A"/>
                </a:solidFill>
                <a:latin typeface="Verdana" pitchFamily="34" charset="0"/>
                <a:cs typeface="Arial" charset="0"/>
              </a:defRPr>
            </a:lvl7pPr>
            <a:lvl8pPr marL="3429000" indent="-228600" eaLnBrk="0" fontAlgn="base" hangingPunct="0">
              <a:spcBef>
                <a:spcPct val="0"/>
              </a:spcBef>
              <a:spcAft>
                <a:spcPct val="0"/>
              </a:spcAft>
              <a:defRPr sz="2300" baseline="30000">
                <a:solidFill>
                  <a:srgbClr val="006A9A"/>
                </a:solidFill>
                <a:latin typeface="Verdana" pitchFamily="34" charset="0"/>
                <a:cs typeface="Arial" charset="0"/>
              </a:defRPr>
            </a:lvl8pPr>
            <a:lvl9pPr marL="3886200" indent="-228600" eaLnBrk="0" fontAlgn="base" hangingPunct="0">
              <a:spcBef>
                <a:spcPct val="0"/>
              </a:spcBef>
              <a:spcAft>
                <a:spcPct val="0"/>
              </a:spcAft>
              <a:defRPr sz="2300" baseline="30000">
                <a:solidFill>
                  <a:srgbClr val="006A9A"/>
                </a:solidFill>
                <a:latin typeface="Verdana" pitchFamily="34" charset="0"/>
                <a:cs typeface="Arial" charset="0"/>
              </a:defRPr>
            </a:lvl9pPr>
          </a:lstStyle>
          <a:p>
            <a:pPr algn="r" eaLnBrk="1" hangingPunct="1">
              <a:defRPr/>
            </a:pPr>
            <a:fld id="{ECBA6296-52CC-46B6-8326-0D739E311FBC}" type="slidenum">
              <a:rPr lang="es-ES" sz="800" baseline="0" smtClean="0">
                <a:solidFill>
                  <a:srgbClr val="007AAE"/>
                </a:solidFill>
                <a:latin typeface="Arial" charset="0"/>
              </a:rPr>
              <a:pPr algn="r" eaLnBrk="1" hangingPunct="1">
                <a:defRPr/>
              </a:pPr>
              <a:t>‹Nº›</a:t>
            </a:fld>
            <a:endParaRPr lang="es-ES" sz="800" baseline="0" smtClean="0">
              <a:solidFill>
                <a:srgbClr val="007AAE"/>
              </a:solidFill>
              <a:latin typeface="Arial" charset="0"/>
            </a:endParaRPr>
          </a:p>
        </p:txBody>
      </p:sp>
    </p:spTree>
  </p:cSld>
  <p:clrMap bg1="lt1" tx1="dk1" bg2="lt2" tx2="dk2" accent1="accent1" accent2="accent2" accent3="accent3" accent4="accent4" accent5="accent5" accent6="accent6" hlink="hlink" folHlink="folHlink"/>
  <p:sldLayoutIdLst>
    <p:sldLayoutId id="2147486384" r:id="rId1"/>
    <p:sldLayoutId id="2147486385" r:id="rId2"/>
    <p:sldLayoutId id="2147486386" r:id="rId3"/>
    <p:sldLayoutId id="2147486387" r:id="rId4"/>
    <p:sldLayoutId id="2147486388" r:id="rId5"/>
    <p:sldLayoutId id="2147486389" r:id="rId6"/>
    <p:sldLayoutId id="2147486390" r:id="rId7"/>
    <p:sldLayoutId id="2147486391" r:id="rId8"/>
    <p:sldLayoutId id="2147486392" r:id="rId9"/>
    <p:sldLayoutId id="2147486393" r:id="rId10"/>
    <p:sldLayoutId id="2147486394"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4" charset="0"/>
        </a:defRPr>
      </a:lvl2pPr>
      <a:lvl3pPr algn="ctr" rtl="0" eaLnBrk="0" fontAlgn="base" hangingPunct="0">
        <a:spcBef>
          <a:spcPct val="0"/>
        </a:spcBef>
        <a:spcAft>
          <a:spcPct val="0"/>
        </a:spcAft>
        <a:defRPr sz="4400">
          <a:solidFill>
            <a:schemeClr val="tx1"/>
          </a:solidFill>
          <a:latin typeface="Calibri" pitchFamily="64" charset="0"/>
        </a:defRPr>
      </a:lvl3pPr>
      <a:lvl4pPr algn="ctr" rtl="0" eaLnBrk="0" fontAlgn="base" hangingPunct="0">
        <a:spcBef>
          <a:spcPct val="0"/>
        </a:spcBef>
        <a:spcAft>
          <a:spcPct val="0"/>
        </a:spcAft>
        <a:defRPr sz="4400">
          <a:solidFill>
            <a:schemeClr val="tx1"/>
          </a:solidFill>
          <a:latin typeface="Calibri" pitchFamily="64" charset="0"/>
        </a:defRPr>
      </a:lvl4pPr>
      <a:lvl5pPr algn="ctr" rtl="0" eaLnBrk="0" fontAlgn="base" hangingPunct="0">
        <a:spcBef>
          <a:spcPct val="0"/>
        </a:spcBef>
        <a:spcAft>
          <a:spcPct val="0"/>
        </a:spcAft>
        <a:defRPr sz="4400">
          <a:solidFill>
            <a:schemeClr val="tx1"/>
          </a:solidFill>
          <a:latin typeface="Calibri" pitchFamily="64" charset="0"/>
        </a:defRPr>
      </a:lvl5pPr>
      <a:lvl6pPr marL="457200" algn="ctr" rtl="0" eaLnBrk="0" fontAlgn="base" hangingPunct="0">
        <a:spcBef>
          <a:spcPct val="0"/>
        </a:spcBef>
        <a:spcAft>
          <a:spcPct val="0"/>
        </a:spcAft>
        <a:defRPr sz="4400">
          <a:solidFill>
            <a:schemeClr val="tx1"/>
          </a:solidFill>
          <a:latin typeface="Calibri" pitchFamily="64" charset="0"/>
        </a:defRPr>
      </a:lvl6pPr>
      <a:lvl7pPr marL="914400" algn="ctr" rtl="0" eaLnBrk="0" fontAlgn="base" hangingPunct="0">
        <a:spcBef>
          <a:spcPct val="0"/>
        </a:spcBef>
        <a:spcAft>
          <a:spcPct val="0"/>
        </a:spcAft>
        <a:defRPr sz="4400">
          <a:solidFill>
            <a:schemeClr val="tx1"/>
          </a:solidFill>
          <a:latin typeface="Calibri" pitchFamily="64" charset="0"/>
        </a:defRPr>
      </a:lvl7pPr>
      <a:lvl8pPr marL="1371600" algn="ctr" rtl="0" eaLnBrk="0" fontAlgn="base" hangingPunct="0">
        <a:spcBef>
          <a:spcPct val="0"/>
        </a:spcBef>
        <a:spcAft>
          <a:spcPct val="0"/>
        </a:spcAft>
        <a:defRPr sz="4400">
          <a:solidFill>
            <a:schemeClr val="tx1"/>
          </a:solidFill>
          <a:latin typeface="Calibri" pitchFamily="64" charset="0"/>
        </a:defRPr>
      </a:lvl8pPr>
      <a:lvl9pPr marL="1828800" algn="ctr" rtl="0" eaLnBrk="0" fontAlgn="base" hangingPunct="0">
        <a:spcBef>
          <a:spcPct val="0"/>
        </a:spcBef>
        <a:spcAft>
          <a:spcPct val="0"/>
        </a:spcAft>
        <a:defRPr sz="4400">
          <a:solidFill>
            <a:schemeClr val="tx1"/>
          </a:solidFill>
          <a:latin typeface="Calibri" pitchFamily="6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6146" name="6 Imagen" descr="logo.png"/>
          <p:cNvPicPr>
            <a:picLocks noChangeAspect="1"/>
          </p:cNvPicPr>
          <p:nvPr/>
        </p:nvPicPr>
        <p:blipFill>
          <a:blip r:embed="rId14" cstate="print"/>
          <a:srcRect/>
          <a:stretch>
            <a:fillRect/>
          </a:stretch>
        </p:blipFill>
        <p:spPr bwMode="auto">
          <a:xfrm>
            <a:off x="8286750" y="212725"/>
            <a:ext cx="642938" cy="501650"/>
          </a:xfrm>
          <a:prstGeom prst="rect">
            <a:avLst/>
          </a:prstGeom>
          <a:noFill/>
          <a:ln w="9525">
            <a:noFill/>
            <a:miter lim="800000"/>
            <a:headEnd/>
            <a:tailEnd/>
          </a:ln>
        </p:spPr>
      </p:pic>
      <p:sp>
        <p:nvSpPr>
          <p:cNvPr id="5123" name="2 Marcador de número de diapositiva"/>
          <p:cNvSpPr txBox="1">
            <a:spLocks noGrp="1"/>
          </p:cNvSpPr>
          <p:nvPr userDrawn="1"/>
        </p:nvSpPr>
        <p:spPr bwMode="auto">
          <a:xfrm>
            <a:off x="7010400" y="6492875"/>
            <a:ext cx="2133600" cy="365125"/>
          </a:xfrm>
          <a:prstGeom prst="rect">
            <a:avLst/>
          </a:prstGeom>
          <a:noFill/>
          <a:ln>
            <a:noFill/>
          </a:ln>
          <a:extLst/>
        </p:spPr>
        <p:txBody>
          <a:bodyPr anchor="b"/>
          <a:lstStyle>
            <a:lvl1pPr eaLnBrk="0" hangingPunct="0">
              <a:defRPr sz="2300" baseline="30000">
                <a:solidFill>
                  <a:srgbClr val="006A9A"/>
                </a:solidFill>
                <a:latin typeface="Verdana" pitchFamily="34" charset="0"/>
                <a:cs typeface="Arial" charset="0"/>
              </a:defRPr>
            </a:lvl1pPr>
            <a:lvl2pPr marL="742950" indent="-285750" eaLnBrk="0" hangingPunct="0">
              <a:defRPr sz="2300" baseline="30000">
                <a:solidFill>
                  <a:srgbClr val="006A9A"/>
                </a:solidFill>
                <a:latin typeface="Verdana" pitchFamily="34" charset="0"/>
                <a:cs typeface="Arial" charset="0"/>
              </a:defRPr>
            </a:lvl2pPr>
            <a:lvl3pPr marL="1143000" indent="-228600" eaLnBrk="0" hangingPunct="0">
              <a:defRPr sz="2300" baseline="30000">
                <a:solidFill>
                  <a:srgbClr val="006A9A"/>
                </a:solidFill>
                <a:latin typeface="Verdana" pitchFamily="34" charset="0"/>
                <a:cs typeface="Arial" charset="0"/>
              </a:defRPr>
            </a:lvl3pPr>
            <a:lvl4pPr marL="1600200" indent="-228600" eaLnBrk="0" hangingPunct="0">
              <a:defRPr sz="2300" baseline="30000">
                <a:solidFill>
                  <a:srgbClr val="006A9A"/>
                </a:solidFill>
                <a:latin typeface="Verdana" pitchFamily="34" charset="0"/>
                <a:cs typeface="Arial" charset="0"/>
              </a:defRPr>
            </a:lvl4pPr>
            <a:lvl5pPr marL="2057400" indent="-228600" eaLnBrk="0" hangingPunct="0">
              <a:defRPr sz="2300" baseline="30000">
                <a:solidFill>
                  <a:srgbClr val="006A9A"/>
                </a:solidFill>
                <a:latin typeface="Verdana" pitchFamily="34" charset="0"/>
                <a:cs typeface="Arial" charset="0"/>
              </a:defRPr>
            </a:lvl5pPr>
            <a:lvl6pPr marL="2514600" indent="-228600" eaLnBrk="0" fontAlgn="base" hangingPunct="0">
              <a:spcBef>
                <a:spcPct val="0"/>
              </a:spcBef>
              <a:spcAft>
                <a:spcPct val="0"/>
              </a:spcAft>
              <a:defRPr sz="2300" baseline="30000">
                <a:solidFill>
                  <a:srgbClr val="006A9A"/>
                </a:solidFill>
                <a:latin typeface="Verdana" pitchFamily="34" charset="0"/>
                <a:cs typeface="Arial" charset="0"/>
              </a:defRPr>
            </a:lvl6pPr>
            <a:lvl7pPr marL="2971800" indent="-228600" eaLnBrk="0" fontAlgn="base" hangingPunct="0">
              <a:spcBef>
                <a:spcPct val="0"/>
              </a:spcBef>
              <a:spcAft>
                <a:spcPct val="0"/>
              </a:spcAft>
              <a:defRPr sz="2300" baseline="30000">
                <a:solidFill>
                  <a:srgbClr val="006A9A"/>
                </a:solidFill>
                <a:latin typeface="Verdana" pitchFamily="34" charset="0"/>
                <a:cs typeface="Arial" charset="0"/>
              </a:defRPr>
            </a:lvl7pPr>
            <a:lvl8pPr marL="3429000" indent="-228600" eaLnBrk="0" fontAlgn="base" hangingPunct="0">
              <a:spcBef>
                <a:spcPct val="0"/>
              </a:spcBef>
              <a:spcAft>
                <a:spcPct val="0"/>
              </a:spcAft>
              <a:defRPr sz="2300" baseline="30000">
                <a:solidFill>
                  <a:srgbClr val="006A9A"/>
                </a:solidFill>
                <a:latin typeface="Verdana" pitchFamily="34" charset="0"/>
                <a:cs typeface="Arial" charset="0"/>
              </a:defRPr>
            </a:lvl8pPr>
            <a:lvl9pPr marL="3886200" indent="-228600" eaLnBrk="0" fontAlgn="base" hangingPunct="0">
              <a:spcBef>
                <a:spcPct val="0"/>
              </a:spcBef>
              <a:spcAft>
                <a:spcPct val="0"/>
              </a:spcAft>
              <a:defRPr sz="2300" baseline="30000">
                <a:solidFill>
                  <a:srgbClr val="006A9A"/>
                </a:solidFill>
                <a:latin typeface="Verdana" pitchFamily="34" charset="0"/>
                <a:cs typeface="Arial" charset="0"/>
              </a:defRPr>
            </a:lvl9pPr>
          </a:lstStyle>
          <a:p>
            <a:pPr algn="r" eaLnBrk="1" hangingPunct="1">
              <a:defRPr/>
            </a:pPr>
            <a:fld id="{ECD1DD9E-339E-4ECA-A60E-2A16ED6BF6BC}" type="slidenum">
              <a:rPr lang="es-ES" sz="800" baseline="0" smtClean="0">
                <a:solidFill>
                  <a:srgbClr val="007AAE"/>
                </a:solidFill>
                <a:latin typeface="Arial" charset="0"/>
              </a:rPr>
              <a:pPr algn="r" eaLnBrk="1" hangingPunct="1">
                <a:defRPr/>
              </a:pPr>
              <a:t>‹Nº›</a:t>
            </a:fld>
            <a:endParaRPr lang="es-ES" sz="800" baseline="0" smtClean="0">
              <a:solidFill>
                <a:srgbClr val="007AAE"/>
              </a:solidFill>
              <a:latin typeface="Arial" charset="0"/>
            </a:endParaRPr>
          </a:p>
        </p:txBody>
      </p:sp>
    </p:spTree>
  </p:cSld>
  <p:clrMap bg1="lt1" tx1="dk1" bg2="lt2" tx2="dk2" accent1="accent1" accent2="accent2" accent3="accent3" accent4="accent4" accent5="accent5" accent6="accent6" hlink="hlink" folHlink="folHlink"/>
  <p:sldLayoutIdLst>
    <p:sldLayoutId id="2147486395" r:id="rId1"/>
    <p:sldLayoutId id="2147486396" r:id="rId2"/>
    <p:sldLayoutId id="2147486397" r:id="rId3"/>
    <p:sldLayoutId id="2147486398" r:id="rId4"/>
    <p:sldLayoutId id="2147486399" r:id="rId5"/>
    <p:sldLayoutId id="2147486400" r:id="rId6"/>
    <p:sldLayoutId id="2147486401" r:id="rId7"/>
    <p:sldLayoutId id="2147486402" r:id="rId8"/>
    <p:sldLayoutId id="2147486403" r:id="rId9"/>
    <p:sldLayoutId id="2147486404" r:id="rId10"/>
    <p:sldLayoutId id="2147486405"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4" charset="0"/>
        </a:defRPr>
      </a:lvl2pPr>
      <a:lvl3pPr algn="ctr" rtl="0" eaLnBrk="0" fontAlgn="base" hangingPunct="0">
        <a:spcBef>
          <a:spcPct val="0"/>
        </a:spcBef>
        <a:spcAft>
          <a:spcPct val="0"/>
        </a:spcAft>
        <a:defRPr sz="4400">
          <a:solidFill>
            <a:schemeClr val="tx1"/>
          </a:solidFill>
          <a:latin typeface="Calibri" pitchFamily="64" charset="0"/>
        </a:defRPr>
      </a:lvl3pPr>
      <a:lvl4pPr algn="ctr" rtl="0" eaLnBrk="0" fontAlgn="base" hangingPunct="0">
        <a:spcBef>
          <a:spcPct val="0"/>
        </a:spcBef>
        <a:spcAft>
          <a:spcPct val="0"/>
        </a:spcAft>
        <a:defRPr sz="4400">
          <a:solidFill>
            <a:schemeClr val="tx1"/>
          </a:solidFill>
          <a:latin typeface="Calibri" pitchFamily="64" charset="0"/>
        </a:defRPr>
      </a:lvl4pPr>
      <a:lvl5pPr algn="ctr" rtl="0" eaLnBrk="0" fontAlgn="base" hangingPunct="0">
        <a:spcBef>
          <a:spcPct val="0"/>
        </a:spcBef>
        <a:spcAft>
          <a:spcPct val="0"/>
        </a:spcAft>
        <a:defRPr sz="4400">
          <a:solidFill>
            <a:schemeClr val="tx1"/>
          </a:solidFill>
          <a:latin typeface="Calibri" pitchFamily="64" charset="0"/>
        </a:defRPr>
      </a:lvl5pPr>
      <a:lvl6pPr marL="457200" algn="ctr" rtl="0" eaLnBrk="0" fontAlgn="base" hangingPunct="0">
        <a:spcBef>
          <a:spcPct val="0"/>
        </a:spcBef>
        <a:spcAft>
          <a:spcPct val="0"/>
        </a:spcAft>
        <a:defRPr sz="4400">
          <a:solidFill>
            <a:schemeClr val="tx1"/>
          </a:solidFill>
          <a:latin typeface="Calibri" pitchFamily="64" charset="0"/>
        </a:defRPr>
      </a:lvl6pPr>
      <a:lvl7pPr marL="914400" algn="ctr" rtl="0" eaLnBrk="0" fontAlgn="base" hangingPunct="0">
        <a:spcBef>
          <a:spcPct val="0"/>
        </a:spcBef>
        <a:spcAft>
          <a:spcPct val="0"/>
        </a:spcAft>
        <a:defRPr sz="4400">
          <a:solidFill>
            <a:schemeClr val="tx1"/>
          </a:solidFill>
          <a:latin typeface="Calibri" pitchFamily="64" charset="0"/>
        </a:defRPr>
      </a:lvl7pPr>
      <a:lvl8pPr marL="1371600" algn="ctr" rtl="0" eaLnBrk="0" fontAlgn="base" hangingPunct="0">
        <a:spcBef>
          <a:spcPct val="0"/>
        </a:spcBef>
        <a:spcAft>
          <a:spcPct val="0"/>
        </a:spcAft>
        <a:defRPr sz="4400">
          <a:solidFill>
            <a:schemeClr val="tx1"/>
          </a:solidFill>
          <a:latin typeface="Calibri" pitchFamily="64" charset="0"/>
        </a:defRPr>
      </a:lvl8pPr>
      <a:lvl9pPr marL="1828800" algn="ctr" rtl="0" eaLnBrk="0" fontAlgn="base" hangingPunct="0">
        <a:spcBef>
          <a:spcPct val="0"/>
        </a:spcBef>
        <a:spcAft>
          <a:spcPct val="0"/>
        </a:spcAft>
        <a:defRPr sz="4400">
          <a:solidFill>
            <a:schemeClr val="tx1"/>
          </a:solidFill>
          <a:latin typeface="Calibri" pitchFamily="6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7170" name="6 Imagen" descr="logo.png"/>
          <p:cNvPicPr>
            <a:picLocks noChangeAspect="1"/>
          </p:cNvPicPr>
          <p:nvPr/>
        </p:nvPicPr>
        <p:blipFill>
          <a:blip r:embed="rId14" cstate="print"/>
          <a:srcRect/>
          <a:stretch>
            <a:fillRect/>
          </a:stretch>
        </p:blipFill>
        <p:spPr bwMode="auto">
          <a:xfrm>
            <a:off x="8286750" y="212725"/>
            <a:ext cx="642938" cy="501650"/>
          </a:xfrm>
          <a:prstGeom prst="rect">
            <a:avLst/>
          </a:prstGeom>
          <a:noFill/>
          <a:ln w="9525">
            <a:noFill/>
            <a:miter lim="800000"/>
            <a:headEnd/>
            <a:tailEnd/>
          </a:ln>
        </p:spPr>
      </p:pic>
      <p:sp>
        <p:nvSpPr>
          <p:cNvPr id="6147" name="2 Marcador de número de diapositiva"/>
          <p:cNvSpPr txBox="1">
            <a:spLocks noGrp="1"/>
          </p:cNvSpPr>
          <p:nvPr userDrawn="1"/>
        </p:nvSpPr>
        <p:spPr bwMode="auto">
          <a:xfrm>
            <a:off x="7010400" y="6492875"/>
            <a:ext cx="2133600" cy="365125"/>
          </a:xfrm>
          <a:prstGeom prst="rect">
            <a:avLst/>
          </a:prstGeom>
          <a:noFill/>
          <a:ln>
            <a:noFill/>
          </a:ln>
          <a:extLst/>
        </p:spPr>
        <p:txBody>
          <a:bodyPr anchor="b"/>
          <a:lstStyle>
            <a:lvl1pPr eaLnBrk="0" hangingPunct="0">
              <a:defRPr sz="2300" baseline="30000">
                <a:solidFill>
                  <a:srgbClr val="006A9A"/>
                </a:solidFill>
                <a:latin typeface="Verdana" pitchFamily="34" charset="0"/>
                <a:cs typeface="Arial" charset="0"/>
              </a:defRPr>
            </a:lvl1pPr>
            <a:lvl2pPr marL="742950" indent="-285750" eaLnBrk="0" hangingPunct="0">
              <a:defRPr sz="2300" baseline="30000">
                <a:solidFill>
                  <a:srgbClr val="006A9A"/>
                </a:solidFill>
                <a:latin typeface="Verdana" pitchFamily="34" charset="0"/>
                <a:cs typeface="Arial" charset="0"/>
              </a:defRPr>
            </a:lvl2pPr>
            <a:lvl3pPr marL="1143000" indent="-228600" eaLnBrk="0" hangingPunct="0">
              <a:defRPr sz="2300" baseline="30000">
                <a:solidFill>
                  <a:srgbClr val="006A9A"/>
                </a:solidFill>
                <a:latin typeface="Verdana" pitchFamily="34" charset="0"/>
                <a:cs typeface="Arial" charset="0"/>
              </a:defRPr>
            </a:lvl3pPr>
            <a:lvl4pPr marL="1600200" indent="-228600" eaLnBrk="0" hangingPunct="0">
              <a:defRPr sz="2300" baseline="30000">
                <a:solidFill>
                  <a:srgbClr val="006A9A"/>
                </a:solidFill>
                <a:latin typeface="Verdana" pitchFamily="34" charset="0"/>
                <a:cs typeface="Arial" charset="0"/>
              </a:defRPr>
            </a:lvl4pPr>
            <a:lvl5pPr marL="2057400" indent="-228600" eaLnBrk="0" hangingPunct="0">
              <a:defRPr sz="2300" baseline="30000">
                <a:solidFill>
                  <a:srgbClr val="006A9A"/>
                </a:solidFill>
                <a:latin typeface="Verdana" pitchFamily="34" charset="0"/>
                <a:cs typeface="Arial" charset="0"/>
              </a:defRPr>
            </a:lvl5pPr>
            <a:lvl6pPr marL="2514600" indent="-228600" eaLnBrk="0" fontAlgn="base" hangingPunct="0">
              <a:spcBef>
                <a:spcPct val="0"/>
              </a:spcBef>
              <a:spcAft>
                <a:spcPct val="0"/>
              </a:spcAft>
              <a:defRPr sz="2300" baseline="30000">
                <a:solidFill>
                  <a:srgbClr val="006A9A"/>
                </a:solidFill>
                <a:latin typeface="Verdana" pitchFamily="34" charset="0"/>
                <a:cs typeface="Arial" charset="0"/>
              </a:defRPr>
            </a:lvl6pPr>
            <a:lvl7pPr marL="2971800" indent="-228600" eaLnBrk="0" fontAlgn="base" hangingPunct="0">
              <a:spcBef>
                <a:spcPct val="0"/>
              </a:spcBef>
              <a:spcAft>
                <a:spcPct val="0"/>
              </a:spcAft>
              <a:defRPr sz="2300" baseline="30000">
                <a:solidFill>
                  <a:srgbClr val="006A9A"/>
                </a:solidFill>
                <a:latin typeface="Verdana" pitchFamily="34" charset="0"/>
                <a:cs typeface="Arial" charset="0"/>
              </a:defRPr>
            </a:lvl7pPr>
            <a:lvl8pPr marL="3429000" indent="-228600" eaLnBrk="0" fontAlgn="base" hangingPunct="0">
              <a:spcBef>
                <a:spcPct val="0"/>
              </a:spcBef>
              <a:spcAft>
                <a:spcPct val="0"/>
              </a:spcAft>
              <a:defRPr sz="2300" baseline="30000">
                <a:solidFill>
                  <a:srgbClr val="006A9A"/>
                </a:solidFill>
                <a:latin typeface="Verdana" pitchFamily="34" charset="0"/>
                <a:cs typeface="Arial" charset="0"/>
              </a:defRPr>
            </a:lvl8pPr>
            <a:lvl9pPr marL="3886200" indent="-228600" eaLnBrk="0" fontAlgn="base" hangingPunct="0">
              <a:spcBef>
                <a:spcPct val="0"/>
              </a:spcBef>
              <a:spcAft>
                <a:spcPct val="0"/>
              </a:spcAft>
              <a:defRPr sz="2300" baseline="30000">
                <a:solidFill>
                  <a:srgbClr val="006A9A"/>
                </a:solidFill>
                <a:latin typeface="Verdana" pitchFamily="34" charset="0"/>
                <a:cs typeface="Arial" charset="0"/>
              </a:defRPr>
            </a:lvl9pPr>
          </a:lstStyle>
          <a:p>
            <a:pPr algn="r" eaLnBrk="1" hangingPunct="1">
              <a:defRPr/>
            </a:pPr>
            <a:fld id="{4763A274-3D88-4DC3-8FCD-969A5F2622E6}" type="slidenum">
              <a:rPr lang="es-ES" sz="800" baseline="0" smtClean="0">
                <a:solidFill>
                  <a:srgbClr val="007AAE"/>
                </a:solidFill>
                <a:latin typeface="Arial" charset="0"/>
              </a:rPr>
              <a:pPr algn="r" eaLnBrk="1" hangingPunct="1">
                <a:defRPr/>
              </a:pPr>
              <a:t>‹Nº›</a:t>
            </a:fld>
            <a:endParaRPr lang="es-ES" sz="800" baseline="0" smtClean="0">
              <a:solidFill>
                <a:srgbClr val="007AAE"/>
              </a:solidFill>
              <a:latin typeface="Arial" charset="0"/>
            </a:endParaRPr>
          </a:p>
        </p:txBody>
      </p:sp>
    </p:spTree>
  </p:cSld>
  <p:clrMap bg1="lt1" tx1="dk1" bg2="lt2" tx2="dk2" accent1="accent1" accent2="accent2" accent3="accent3" accent4="accent4" accent5="accent5" accent6="accent6" hlink="hlink" folHlink="folHlink"/>
  <p:sldLayoutIdLst>
    <p:sldLayoutId id="2147486406" r:id="rId1"/>
    <p:sldLayoutId id="2147486407" r:id="rId2"/>
    <p:sldLayoutId id="2147486408" r:id="rId3"/>
    <p:sldLayoutId id="2147486409" r:id="rId4"/>
    <p:sldLayoutId id="2147486410" r:id="rId5"/>
    <p:sldLayoutId id="2147486411" r:id="rId6"/>
    <p:sldLayoutId id="2147486412" r:id="rId7"/>
    <p:sldLayoutId id="2147486413" r:id="rId8"/>
    <p:sldLayoutId id="2147486414" r:id="rId9"/>
    <p:sldLayoutId id="2147486415" r:id="rId10"/>
    <p:sldLayoutId id="214748641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4" charset="0"/>
        </a:defRPr>
      </a:lvl2pPr>
      <a:lvl3pPr algn="ctr" rtl="0" eaLnBrk="0" fontAlgn="base" hangingPunct="0">
        <a:spcBef>
          <a:spcPct val="0"/>
        </a:spcBef>
        <a:spcAft>
          <a:spcPct val="0"/>
        </a:spcAft>
        <a:defRPr sz="4400">
          <a:solidFill>
            <a:schemeClr val="tx1"/>
          </a:solidFill>
          <a:latin typeface="Calibri" pitchFamily="64" charset="0"/>
        </a:defRPr>
      </a:lvl3pPr>
      <a:lvl4pPr algn="ctr" rtl="0" eaLnBrk="0" fontAlgn="base" hangingPunct="0">
        <a:spcBef>
          <a:spcPct val="0"/>
        </a:spcBef>
        <a:spcAft>
          <a:spcPct val="0"/>
        </a:spcAft>
        <a:defRPr sz="4400">
          <a:solidFill>
            <a:schemeClr val="tx1"/>
          </a:solidFill>
          <a:latin typeface="Calibri" pitchFamily="64" charset="0"/>
        </a:defRPr>
      </a:lvl4pPr>
      <a:lvl5pPr algn="ctr" rtl="0" eaLnBrk="0" fontAlgn="base" hangingPunct="0">
        <a:spcBef>
          <a:spcPct val="0"/>
        </a:spcBef>
        <a:spcAft>
          <a:spcPct val="0"/>
        </a:spcAft>
        <a:defRPr sz="4400">
          <a:solidFill>
            <a:schemeClr val="tx1"/>
          </a:solidFill>
          <a:latin typeface="Calibri" pitchFamily="64" charset="0"/>
        </a:defRPr>
      </a:lvl5pPr>
      <a:lvl6pPr marL="457200" algn="ctr" rtl="0" eaLnBrk="0" fontAlgn="base" hangingPunct="0">
        <a:spcBef>
          <a:spcPct val="0"/>
        </a:spcBef>
        <a:spcAft>
          <a:spcPct val="0"/>
        </a:spcAft>
        <a:defRPr sz="4400">
          <a:solidFill>
            <a:schemeClr val="tx1"/>
          </a:solidFill>
          <a:latin typeface="Calibri" pitchFamily="64" charset="0"/>
        </a:defRPr>
      </a:lvl6pPr>
      <a:lvl7pPr marL="914400" algn="ctr" rtl="0" eaLnBrk="0" fontAlgn="base" hangingPunct="0">
        <a:spcBef>
          <a:spcPct val="0"/>
        </a:spcBef>
        <a:spcAft>
          <a:spcPct val="0"/>
        </a:spcAft>
        <a:defRPr sz="4400">
          <a:solidFill>
            <a:schemeClr val="tx1"/>
          </a:solidFill>
          <a:latin typeface="Calibri" pitchFamily="64" charset="0"/>
        </a:defRPr>
      </a:lvl7pPr>
      <a:lvl8pPr marL="1371600" algn="ctr" rtl="0" eaLnBrk="0" fontAlgn="base" hangingPunct="0">
        <a:spcBef>
          <a:spcPct val="0"/>
        </a:spcBef>
        <a:spcAft>
          <a:spcPct val="0"/>
        </a:spcAft>
        <a:defRPr sz="4400">
          <a:solidFill>
            <a:schemeClr val="tx1"/>
          </a:solidFill>
          <a:latin typeface="Calibri" pitchFamily="64" charset="0"/>
        </a:defRPr>
      </a:lvl8pPr>
      <a:lvl9pPr marL="1828800" algn="ctr" rtl="0" eaLnBrk="0" fontAlgn="base" hangingPunct="0">
        <a:spcBef>
          <a:spcPct val="0"/>
        </a:spcBef>
        <a:spcAft>
          <a:spcPct val="0"/>
        </a:spcAft>
        <a:defRPr sz="4400">
          <a:solidFill>
            <a:schemeClr val="tx1"/>
          </a:solidFill>
          <a:latin typeface="Calibri" pitchFamily="6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8194" name="6 Imagen" descr="logo.png"/>
          <p:cNvPicPr>
            <a:picLocks noChangeAspect="1"/>
          </p:cNvPicPr>
          <p:nvPr/>
        </p:nvPicPr>
        <p:blipFill>
          <a:blip r:embed="rId14" cstate="print"/>
          <a:srcRect/>
          <a:stretch>
            <a:fillRect/>
          </a:stretch>
        </p:blipFill>
        <p:spPr bwMode="auto">
          <a:xfrm>
            <a:off x="8286750" y="212725"/>
            <a:ext cx="642938" cy="501650"/>
          </a:xfrm>
          <a:prstGeom prst="rect">
            <a:avLst/>
          </a:prstGeom>
          <a:noFill/>
          <a:ln w="9525">
            <a:noFill/>
            <a:miter lim="800000"/>
            <a:headEnd/>
            <a:tailEnd/>
          </a:ln>
        </p:spPr>
      </p:pic>
      <p:sp>
        <p:nvSpPr>
          <p:cNvPr id="3075" name="2 Marcador de número de diapositiva"/>
          <p:cNvSpPr txBox="1">
            <a:spLocks noGrp="1"/>
          </p:cNvSpPr>
          <p:nvPr userDrawn="1"/>
        </p:nvSpPr>
        <p:spPr bwMode="auto">
          <a:xfrm>
            <a:off x="7010400" y="6492875"/>
            <a:ext cx="2133600" cy="365125"/>
          </a:xfrm>
          <a:prstGeom prst="rect">
            <a:avLst/>
          </a:prstGeom>
          <a:noFill/>
          <a:ln>
            <a:noFill/>
          </a:ln>
          <a:extLst/>
        </p:spPr>
        <p:txBody>
          <a:bodyPr anchor="b"/>
          <a:lstStyle>
            <a:lvl1pPr eaLnBrk="0" hangingPunct="0">
              <a:defRPr sz="2300" baseline="30000">
                <a:solidFill>
                  <a:srgbClr val="006A9A"/>
                </a:solidFill>
                <a:latin typeface="Verdana" pitchFamily="34" charset="0"/>
                <a:cs typeface="Arial" charset="0"/>
              </a:defRPr>
            </a:lvl1pPr>
            <a:lvl2pPr marL="742950" indent="-285750" eaLnBrk="0" hangingPunct="0">
              <a:defRPr sz="2300" baseline="30000">
                <a:solidFill>
                  <a:srgbClr val="006A9A"/>
                </a:solidFill>
                <a:latin typeface="Verdana" pitchFamily="34" charset="0"/>
                <a:cs typeface="Arial" charset="0"/>
              </a:defRPr>
            </a:lvl2pPr>
            <a:lvl3pPr marL="1143000" indent="-228600" eaLnBrk="0" hangingPunct="0">
              <a:defRPr sz="2300" baseline="30000">
                <a:solidFill>
                  <a:srgbClr val="006A9A"/>
                </a:solidFill>
                <a:latin typeface="Verdana" pitchFamily="34" charset="0"/>
                <a:cs typeface="Arial" charset="0"/>
              </a:defRPr>
            </a:lvl3pPr>
            <a:lvl4pPr marL="1600200" indent="-228600" eaLnBrk="0" hangingPunct="0">
              <a:defRPr sz="2300" baseline="30000">
                <a:solidFill>
                  <a:srgbClr val="006A9A"/>
                </a:solidFill>
                <a:latin typeface="Verdana" pitchFamily="34" charset="0"/>
                <a:cs typeface="Arial" charset="0"/>
              </a:defRPr>
            </a:lvl4pPr>
            <a:lvl5pPr marL="2057400" indent="-228600" eaLnBrk="0" hangingPunct="0">
              <a:defRPr sz="2300" baseline="30000">
                <a:solidFill>
                  <a:srgbClr val="006A9A"/>
                </a:solidFill>
                <a:latin typeface="Verdana" pitchFamily="34" charset="0"/>
                <a:cs typeface="Arial" charset="0"/>
              </a:defRPr>
            </a:lvl5pPr>
            <a:lvl6pPr marL="2514600" indent="-228600" eaLnBrk="0" fontAlgn="base" hangingPunct="0">
              <a:spcBef>
                <a:spcPct val="0"/>
              </a:spcBef>
              <a:spcAft>
                <a:spcPct val="0"/>
              </a:spcAft>
              <a:defRPr sz="2300" baseline="30000">
                <a:solidFill>
                  <a:srgbClr val="006A9A"/>
                </a:solidFill>
                <a:latin typeface="Verdana" pitchFamily="34" charset="0"/>
                <a:cs typeface="Arial" charset="0"/>
              </a:defRPr>
            </a:lvl6pPr>
            <a:lvl7pPr marL="2971800" indent="-228600" eaLnBrk="0" fontAlgn="base" hangingPunct="0">
              <a:spcBef>
                <a:spcPct val="0"/>
              </a:spcBef>
              <a:spcAft>
                <a:spcPct val="0"/>
              </a:spcAft>
              <a:defRPr sz="2300" baseline="30000">
                <a:solidFill>
                  <a:srgbClr val="006A9A"/>
                </a:solidFill>
                <a:latin typeface="Verdana" pitchFamily="34" charset="0"/>
                <a:cs typeface="Arial" charset="0"/>
              </a:defRPr>
            </a:lvl7pPr>
            <a:lvl8pPr marL="3429000" indent="-228600" eaLnBrk="0" fontAlgn="base" hangingPunct="0">
              <a:spcBef>
                <a:spcPct val="0"/>
              </a:spcBef>
              <a:spcAft>
                <a:spcPct val="0"/>
              </a:spcAft>
              <a:defRPr sz="2300" baseline="30000">
                <a:solidFill>
                  <a:srgbClr val="006A9A"/>
                </a:solidFill>
                <a:latin typeface="Verdana" pitchFamily="34" charset="0"/>
                <a:cs typeface="Arial" charset="0"/>
              </a:defRPr>
            </a:lvl8pPr>
            <a:lvl9pPr marL="3886200" indent="-228600" eaLnBrk="0" fontAlgn="base" hangingPunct="0">
              <a:spcBef>
                <a:spcPct val="0"/>
              </a:spcBef>
              <a:spcAft>
                <a:spcPct val="0"/>
              </a:spcAft>
              <a:defRPr sz="2300" baseline="30000">
                <a:solidFill>
                  <a:srgbClr val="006A9A"/>
                </a:solidFill>
                <a:latin typeface="Verdana" pitchFamily="34" charset="0"/>
                <a:cs typeface="Arial" charset="0"/>
              </a:defRPr>
            </a:lvl9pPr>
          </a:lstStyle>
          <a:p>
            <a:pPr algn="r" eaLnBrk="1" hangingPunct="1">
              <a:defRPr/>
            </a:pPr>
            <a:fld id="{423D4EA4-D2D0-426B-9CF7-A07509B0D460}" type="slidenum">
              <a:rPr lang="es-ES" sz="800" baseline="0">
                <a:solidFill>
                  <a:srgbClr val="007AAE"/>
                </a:solidFill>
                <a:latin typeface="Arial" charset="0"/>
              </a:rPr>
              <a:pPr algn="r" eaLnBrk="1" hangingPunct="1">
                <a:defRPr/>
              </a:pPr>
              <a:t>‹Nº›</a:t>
            </a:fld>
            <a:endParaRPr lang="es-ES" sz="800" baseline="0">
              <a:solidFill>
                <a:srgbClr val="007AAE"/>
              </a:solidFill>
              <a:latin typeface="Arial" charset="0"/>
            </a:endParaRPr>
          </a:p>
        </p:txBody>
      </p:sp>
    </p:spTree>
  </p:cSld>
  <p:clrMap bg1="lt1" tx1="dk1" bg2="lt2" tx2="dk2" accent1="accent1" accent2="accent2" accent3="accent3" accent4="accent4" accent5="accent5" accent6="accent6" hlink="hlink" folHlink="folHlink"/>
  <p:sldLayoutIdLst>
    <p:sldLayoutId id="2147486373" r:id="rId1"/>
    <p:sldLayoutId id="2147486374" r:id="rId2"/>
    <p:sldLayoutId id="2147486375" r:id="rId3"/>
    <p:sldLayoutId id="2147486376" r:id="rId4"/>
    <p:sldLayoutId id="2147486377" r:id="rId5"/>
    <p:sldLayoutId id="2147486378" r:id="rId6"/>
    <p:sldLayoutId id="2147486379" r:id="rId7"/>
    <p:sldLayoutId id="2147486380" r:id="rId8"/>
    <p:sldLayoutId id="2147486381" r:id="rId9"/>
    <p:sldLayoutId id="2147486382" r:id="rId10"/>
    <p:sldLayoutId id="2147486383"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4" charset="0"/>
        </a:defRPr>
      </a:lvl2pPr>
      <a:lvl3pPr algn="ctr" rtl="0" eaLnBrk="0" fontAlgn="base" hangingPunct="0">
        <a:spcBef>
          <a:spcPct val="0"/>
        </a:spcBef>
        <a:spcAft>
          <a:spcPct val="0"/>
        </a:spcAft>
        <a:defRPr sz="4400">
          <a:solidFill>
            <a:schemeClr val="tx1"/>
          </a:solidFill>
          <a:latin typeface="Calibri" pitchFamily="64" charset="0"/>
        </a:defRPr>
      </a:lvl3pPr>
      <a:lvl4pPr algn="ctr" rtl="0" eaLnBrk="0" fontAlgn="base" hangingPunct="0">
        <a:spcBef>
          <a:spcPct val="0"/>
        </a:spcBef>
        <a:spcAft>
          <a:spcPct val="0"/>
        </a:spcAft>
        <a:defRPr sz="4400">
          <a:solidFill>
            <a:schemeClr val="tx1"/>
          </a:solidFill>
          <a:latin typeface="Calibri" pitchFamily="64" charset="0"/>
        </a:defRPr>
      </a:lvl4pPr>
      <a:lvl5pPr algn="ctr" rtl="0" eaLnBrk="0" fontAlgn="base" hangingPunct="0">
        <a:spcBef>
          <a:spcPct val="0"/>
        </a:spcBef>
        <a:spcAft>
          <a:spcPct val="0"/>
        </a:spcAft>
        <a:defRPr sz="4400">
          <a:solidFill>
            <a:schemeClr val="tx1"/>
          </a:solidFill>
          <a:latin typeface="Calibri" pitchFamily="64" charset="0"/>
        </a:defRPr>
      </a:lvl5pPr>
      <a:lvl6pPr marL="457200" algn="ctr" rtl="0" eaLnBrk="0" fontAlgn="base" hangingPunct="0">
        <a:spcBef>
          <a:spcPct val="0"/>
        </a:spcBef>
        <a:spcAft>
          <a:spcPct val="0"/>
        </a:spcAft>
        <a:defRPr sz="4400">
          <a:solidFill>
            <a:schemeClr val="tx1"/>
          </a:solidFill>
          <a:latin typeface="Calibri" pitchFamily="64" charset="0"/>
        </a:defRPr>
      </a:lvl6pPr>
      <a:lvl7pPr marL="914400" algn="ctr" rtl="0" eaLnBrk="0" fontAlgn="base" hangingPunct="0">
        <a:spcBef>
          <a:spcPct val="0"/>
        </a:spcBef>
        <a:spcAft>
          <a:spcPct val="0"/>
        </a:spcAft>
        <a:defRPr sz="4400">
          <a:solidFill>
            <a:schemeClr val="tx1"/>
          </a:solidFill>
          <a:latin typeface="Calibri" pitchFamily="64" charset="0"/>
        </a:defRPr>
      </a:lvl7pPr>
      <a:lvl8pPr marL="1371600" algn="ctr" rtl="0" eaLnBrk="0" fontAlgn="base" hangingPunct="0">
        <a:spcBef>
          <a:spcPct val="0"/>
        </a:spcBef>
        <a:spcAft>
          <a:spcPct val="0"/>
        </a:spcAft>
        <a:defRPr sz="4400">
          <a:solidFill>
            <a:schemeClr val="tx1"/>
          </a:solidFill>
          <a:latin typeface="Calibri" pitchFamily="64" charset="0"/>
        </a:defRPr>
      </a:lvl8pPr>
      <a:lvl9pPr marL="1828800" algn="ctr" rtl="0" eaLnBrk="0" fontAlgn="base" hangingPunct="0">
        <a:spcBef>
          <a:spcPct val="0"/>
        </a:spcBef>
        <a:spcAft>
          <a:spcPct val="0"/>
        </a:spcAft>
        <a:defRPr sz="4400">
          <a:solidFill>
            <a:schemeClr val="tx1"/>
          </a:solidFill>
          <a:latin typeface="Calibri" pitchFamily="6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pic>
        <p:nvPicPr>
          <p:cNvPr id="1026" name="6 Imagen" descr="logo.pn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86750" y="212725"/>
            <a:ext cx="6429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2 Marcador de número de diapositiva"/>
          <p:cNvSpPr txBox="1">
            <a:spLocks noGrp="1"/>
          </p:cNvSpPr>
          <p:nvPr userDrawn="1"/>
        </p:nvSpPr>
        <p:spPr bwMode="auto">
          <a:xfrm>
            <a:off x="7010400" y="64928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300" baseline="30000">
                <a:solidFill>
                  <a:srgbClr val="006A9A"/>
                </a:solidFill>
                <a:latin typeface="Verdana" pitchFamily="34" charset="0"/>
                <a:cs typeface="Arial" pitchFamily="34" charset="0"/>
              </a:defRPr>
            </a:lvl1pPr>
            <a:lvl2pPr marL="742950" indent="-285750" eaLnBrk="0" hangingPunct="0">
              <a:defRPr sz="2300" baseline="30000">
                <a:solidFill>
                  <a:srgbClr val="006A9A"/>
                </a:solidFill>
                <a:latin typeface="Verdana" pitchFamily="34" charset="0"/>
                <a:cs typeface="Arial" pitchFamily="34" charset="0"/>
              </a:defRPr>
            </a:lvl2pPr>
            <a:lvl3pPr marL="1143000" indent="-228600" eaLnBrk="0" hangingPunct="0">
              <a:defRPr sz="2300" baseline="30000">
                <a:solidFill>
                  <a:srgbClr val="006A9A"/>
                </a:solidFill>
                <a:latin typeface="Verdana" pitchFamily="34" charset="0"/>
                <a:cs typeface="Arial" pitchFamily="34" charset="0"/>
              </a:defRPr>
            </a:lvl3pPr>
            <a:lvl4pPr marL="1600200" indent="-228600" eaLnBrk="0" hangingPunct="0">
              <a:defRPr sz="2300" baseline="30000">
                <a:solidFill>
                  <a:srgbClr val="006A9A"/>
                </a:solidFill>
                <a:latin typeface="Verdana" pitchFamily="34" charset="0"/>
                <a:cs typeface="Arial" pitchFamily="34" charset="0"/>
              </a:defRPr>
            </a:lvl4pPr>
            <a:lvl5pPr marL="2057400" indent="-228600" eaLnBrk="0" hangingPunct="0">
              <a:defRPr sz="2300" baseline="30000">
                <a:solidFill>
                  <a:srgbClr val="006A9A"/>
                </a:solidFill>
                <a:latin typeface="Verdana" pitchFamily="34" charset="0"/>
                <a:cs typeface="Arial" pitchFamily="34" charset="0"/>
              </a:defRPr>
            </a:lvl5pPr>
            <a:lvl6pPr marL="2514600" indent="-228600" eaLnBrk="0" fontAlgn="base" hangingPunct="0">
              <a:spcBef>
                <a:spcPct val="0"/>
              </a:spcBef>
              <a:spcAft>
                <a:spcPct val="0"/>
              </a:spcAft>
              <a:defRPr sz="2300" baseline="30000">
                <a:solidFill>
                  <a:srgbClr val="006A9A"/>
                </a:solidFill>
                <a:latin typeface="Verdana" pitchFamily="34" charset="0"/>
                <a:cs typeface="Arial" pitchFamily="34" charset="0"/>
              </a:defRPr>
            </a:lvl6pPr>
            <a:lvl7pPr marL="2971800" indent="-228600" eaLnBrk="0" fontAlgn="base" hangingPunct="0">
              <a:spcBef>
                <a:spcPct val="0"/>
              </a:spcBef>
              <a:spcAft>
                <a:spcPct val="0"/>
              </a:spcAft>
              <a:defRPr sz="2300" baseline="30000">
                <a:solidFill>
                  <a:srgbClr val="006A9A"/>
                </a:solidFill>
                <a:latin typeface="Verdana" pitchFamily="34" charset="0"/>
                <a:cs typeface="Arial" pitchFamily="34" charset="0"/>
              </a:defRPr>
            </a:lvl7pPr>
            <a:lvl8pPr marL="3429000" indent="-228600" eaLnBrk="0" fontAlgn="base" hangingPunct="0">
              <a:spcBef>
                <a:spcPct val="0"/>
              </a:spcBef>
              <a:spcAft>
                <a:spcPct val="0"/>
              </a:spcAft>
              <a:defRPr sz="2300" baseline="30000">
                <a:solidFill>
                  <a:srgbClr val="006A9A"/>
                </a:solidFill>
                <a:latin typeface="Verdana" pitchFamily="34" charset="0"/>
                <a:cs typeface="Arial" pitchFamily="34" charset="0"/>
              </a:defRPr>
            </a:lvl8pPr>
            <a:lvl9pPr marL="3886200" indent="-228600" eaLnBrk="0" fontAlgn="base" hangingPunct="0">
              <a:spcBef>
                <a:spcPct val="0"/>
              </a:spcBef>
              <a:spcAft>
                <a:spcPct val="0"/>
              </a:spcAft>
              <a:defRPr sz="2300" baseline="30000">
                <a:solidFill>
                  <a:srgbClr val="006A9A"/>
                </a:solidFill>
                <a:latin typeface="Verdana" pitchFamily="34" charset="0"/>
                <a:cs typeface="Arial" pitchFamily="34" charset="0"/>
              </a:defRPr>
            </a:lvl9pPr>
          </a:lstStyle>
          <a:p>
            <a:pPr algn="r" eaLnBrk="1" hangingPunct="1">
              <a:defRPr/>
            </a:pPr>
            <a:fld id="{5B0495D6-E428-4FD7-92BD-E9357D37FA09}" type="slidenum">
              <a:rPr lang="es-ES" sz="800" baseline="0" smtClean="0">
                <a:solidFill>
                  <a:srgbClr val="007AAE"/>
                </a:solidFill>
                <a:latin typeface="Arial" pitchFamily="34" charset="0"/>
              </a:rPr>
              <a:pPr algn="r" eaLnBrk="1" hangingPunct="1">
                <a:defRPr/>
              </a:pPr>
              <a:t>‹Nº›</a:t>
            </a:fld>
            <a:endParaRPr lang="es-ES" sz="800" baseline="0" dirty="0" smtClean="0">
              <a:solidFill>
                <a:srgbClr val="007AAE"/>
              </a:solidFill>
              <a:latin typeface="Arial" pitchFamily="34" charset="0"/>
            </a:endParaRPr>
          </a:p>
        </p:txBody>
      </p:sp>
    </p:spTree>
    <p:extLst>
      <p:ext uri="{BB962C8B-B14F-4D97-AF65-F5344CB8AC3E}">
        <p14:creationId xmlns:p14="http://schemas.microsoft.com/office/powerpoint/2010/main" val="3769931070"/>
      </p:ext>
    </p:extLst>
  </p:cSld>
  <p:clrMap bg1="lt1" tx1="dk1" bg2="lt2" tx2="dk2" accent1="accent1" accent2="accent2" accent3="accent3" accent4="accent4" accent5="accent5" accent6="accent6" hlink="hlink" folHlink="folHlink"/>
  <p:sldLayoutIdLst>
    <p:sldLayoutId id="2147486418" r:id="rId1"/>
    <p:sldLayoutId id="2147486419" r:id="rId2"/>
    <p:sldLayoutId id="2147486420" r:id="rId3"/>
    <p:sldLayoutId id="2147486421" r:id="rId4"/>
    <p:sldLayoutId id="2147486422" r:id="rId5"/>
    <p:sldLayoutId id="2147486423" r:id="rId6"/>
    <p:sldLayoutId id="2147486424" r:id="rId7"/>
    <p:sldLayoutId id="2147486425" r:id="rId8"/>
    <p:sldLayoutId id="2147486426" r:id="rId9"/>
    <p:sldLayoutId id="2147486427" r:id="rId10"/>
    <p:sldLayoutId id="2147486428"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4" charset="0"/>
        </a:defRPr>
      </a:lvl2pPr>
      <a:lvl3pPr algn="ctr" rtl="0" eaLnBrk="0" fontAlgn="base" hangingPunct="0">
        <a:spcBef>
          <a:spcPct val="0"/>
        </a:spcBef>
        <a:spcAft>
          <a:spcPct val="0"/>
        </a:spcAft>
        <a:defRPr sz="4400">
          <a:solidFill>
            <a:schemeClr val="tx1"/>
          </a:solidFill>
          <a:latin typeface="Calibri" pitchFamily="64" charset="0"/>
        </a:defRPr>
      </a:lvl3pPr>
      <a:lvl4pPr algn="ctr" rtl="0" eaLnBrk="0" fontAlgn="base" hangingPunct="0">
        <a:spcBef>
          <a:spcPct val="0"/>
        </a:spcBef>
        <a:spcAft>
          <a:spcPct val="0"/>
        </a:spcAft>
        <a:defRPr sz="4400">
          <a:solidFill>
            <a:schemeClr val="tx1"/>
          </a:solidFill>
          <a:latin typeface="Calibri" pitchFamily="64" charset="0"/>
        </a:defRPr>
      </a:lvl4pPr>
      <a:lvl5pPr algn="ctr" rtl="0" eaLnBrk="0" fontAlgn="base" hangingPunct="0">
        <a:spcBef>
          <a:spcPct val="0"/>
        </a:spcBef>
        <a:spcAft>
          <a:spcPct val="0"/>
        </a:spcAft>
        <a:defRPr sz="4400">
          <a:solidFill>
            <a:schemeClr val="tx1"/>
          </a:solidFill>
          <a:latin typeface="Calibri" pitchFamily="64" charset="0"/>
        </a:defRPr>
      </a:lvl5pPr>
      <a:lvl6pPr marL="457200" algn="ctr" rtl="0" eaLnBrk="0" fontAlgn="base" hangingPunct="0">
        <a:spcBef>
          <a:spcPct val="0"/>
        </a:spcBef>
        <a:spcAft>
          <a:spcPct val="0"/>
        </a:spcAft>
        <a:defRPr sz="4400">
          <a:solidFill>
            <a:schemeClr val="tx1"/>
          </a:solidFill>
          <a:latin typeface="Calibri" pitchFamily="64" charset="0"/>
        </a:defRPr>
      </a:lvl6pPr>
      <a:lvl7pPr marL="914400" algn="ctr" rtl="0" eaLnBrk="0" fontAlgn="base" hangingPunct="0">
        <a:spcBef>
          <a:spcPct val="0"/>
        </a:spcBef>
        <a:spcAft>
          <a:spcPct val="0"/>
        </a:spcAft>
        <a:defRPr sz="4400">
          <a:solidFill>
            <a:schemeClr val="tx1"/>
          </a:solidFill>
          <a:latin typeface="Calibri" pitchFamily="64" charset="0"/>
        </a:defRPr>
      </a:lvl7pPr>
      <a:lvl8pPr marL="1371600" algn="ctr" rtl="0" eaLnBrk="0" fontAlgn="base" hangingPunct="0">
        <a:spcBef>
          <a:spcPct val="0"/>
        </a:spcBef>
        <a:spcAft>
          <a:spcPct val="0"/>
        </a:spcAft>
        <a:defRPr sz="4400">
          <a:solidFill>
            <a:schemeClr val="tx1"/>
          </a:solidFill>
          <a:latin typeface="Calibri" pitchFamily="64" charset="0"/>
        </a:defRPr>
      </a:lvl8pPr>
      <a:lvl9pPr marL="1828800" algn="ctr" rtl="0" eaLnBrk="0" fontAlgn="base" hangingPunct="0">
        <a:spcBef>
          <a:spcPct val="0"/>
        </a:spcBef>
        <a:spcAft>
          <a:spcPct val="0"/>
        </a:spcAft>
        <a:defRPr sz="4400">
          <a:solidFill>
            <a:schemeClr val="tx1"/>
          </a:solidFill>
          <a:latin typeface="Calibri" pitchFamily="6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CuadroTexto"/>
          <p:cNvSpPr txBox="1">
            <a:spLocks noChangeArrowheads="1"/>
          </p:cNvSpPr>
          <p:nvPr/>
        </p:nvSpPr>
        <p:spPr bwMode="auto">
          <a:xfrm>
            <a:off x="2916238" y="3763963"/>
            <a:ext cx="6084887" cy="1250950"/>
          </a:xfrm>
          <a:prstGeom prst="rect">
            <a:avLst/>
          </a:prstGeom>
          <a:noFill/>
          <a:ln w="9525">
            <a:noFill/>
            <a:miter lim="800000"/>
            <a:headEnd/>
            <a:tailEnd/>
          </a:ln>
        </p:spPr>
        <p:txBody>
          <a:bodyPr>
            <a:spAutoFit/>
          </a:bodyPr>
          <a:lstStyle/>
          <a:p>
            <a:pPr>
              <a:spcAft>
                <a:spcPts val="1000"/>
              </a:spcAft>
            </a:pPr>
            <a:r>
              <a:rPr lang="es-ES_tradnl" sz="3700" baseline="0" dirty="0" smtClean="0">
                <a:solidFill>
                  <a:srgbClr val="007AAE"/>
                </a:solidFill>
              </a:rPr>
              <a:t>Enagás IT </a:t>
            </a:r>
            <a:r>
              <a:rPr lang="es-ES_tradnl" sz="3700" baseline="0" dirty="0" err="1" smtClean="0">
                <a:solidFill>
                  <a:srgbClr val="007AAE"/>
                </a:solidFill>
              </a:rPr>
              <a:t>roadmap</a:t>
            </a:r>
            <a:endParaRPr lang="es-ES" sz="3700" baseline="0" dirty="0">
              <a:solidFill>
                <a:srgbClr val="007AAE"/>
              </a:solidFill>
            </a:endParaRPr>
          </a:p>
          <a:p>
            <a:r>
              <a:rPr lang="es-ES" sz="3000" dirty="0" smtClean="0">
                <a:solidFill>
                  <a:srgbClr val="9CB700"/>
                </a:solidFill>
              </a:rPr>
              <a:t>CAM &amp; CMP</a:t>
            </a:r>
            <a:endParaRPr lang="es-ES" sz="3000" baseline="0" dirty="0">
              <a:solidFill>
                <a:srgbClr val="9CB700"/>
              </a:solidFill>
            </a:endParaRPr>
          </a:p>
        </p:txBody>
      </p:sp>
      <p:sp>
        <p:nvSpPr>
          <p:cNvPr id="43011" name="Text Box 5"/>
          <p:cNvSpPr txBox="1">
            <a:spLocks noChangeArrowheads="1"/>
          </p:cNvSpPr>
          <p:nvPr/>
        </p:nvSpPr>
        <p:spPr bwMode="auto">
          <a:xfrm>
            <a:off x="6804025" y="6092825"/>
            <a:ext cx="1584325" cy="246063"/>
          </a:xfrm>
          <a:prstGeom prst="rect">
            <a:avLst/>
          </a:prstGeom>
          <a:noFill/>
          <a:ln w="9525">
            <a:noFill/>
            <a:miter lim="800000"/>
            <a:headEnd/>
            <a:tailEnd/>
          </a:ln>
        </p:spPr>
        <p:txBody>
          <a:bodyPr>
            <a:spAutoFit/>
          </a:bodyPr>
          <a:lstStyle/>
          <a:p>
            <a:pPr algn="r">
              <a:spcBef>
                <a:spcPct val="50000"/>
              </a:spcBef>
            </a:pPr>
            <a:r>
              <a:rPr lang="es-ES" sz="1000" b="1" baseline="0" dirty="0" smtClean="0">
                <a:solidFill>
                  <a:srgbClr val="007AAE"/>
                </a:solidFill>
              </a:rPr>
              <a:t>19 </a:t>
            </a:r>
            <a:r>
              <a:rPr lang="es-ES" sz="1000" b="1" baseline="0" dirty="0" err="1" smtClean="0">
                <a:solidFill>
                  <a:srgbClr val="007AAE"/>
                </a:solidFill>
              </a:rPr>
              <a:t>July</a:t>
            </a:r>
            <a:r>
              <a:rPr lang="es-ES" sz="1000" b="1" baseline="0" dirty="0" smtClean="0">
                <a:solidFill>
                  <a:srgbClr val="007AAE"/>
                </a:solidFill>
              </a:rPr>
              <a:t> 2013</a:t>
            </a:r>
            <a:endParaRPr lang="es-ES" sz="1000" b="1" baseline="0" dirty="0">
              <a:solidFill>
                <a:srgbClr val="007AAE"/>
              </a:solidFill>
            </a:endParaRPr>
          </a:p>
        </p:txBody>
      </p:sp>
    </p:spTree>
    <p:extLst>
      <p:ext uri="{BB962C8B-B14F-4D97-AF65-F5344CB8AC3E}">
        <p14:creationId xmlns:p14="http://schemas.microsoft.com/office/powerpoint/2010/main" val="2072987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txBox="1">
            <a:spLocks/>
          </p:cNvSpPr>
          <p:nvPr/>
        </p:nvSpPr>
        <p:spPr bwMode="auto">
          <a:xfrm>
            <a:off x="2051050" y="1557338"/>
            <a:ext cx="3357563" cy="571500"/>
          </a:xfrm>
          <a:prstGeom prst="rect">
            <a:avLst/>
          </a:prstGeom>
          <a:noFill/>
          <a:ln w="9525">
            <a:noFill/>
            <a:miter lim="800000"/>
            <a:headEnd/>
            <a:tailEnd/>
          </a:ln>
        </p:spPr>
        <p:txBody>
          <a:bodyPr/>
          <a:lstStyle/>
          <a:p>
            <a:pPr algn="ctr"/>
            <a:r>
              <a:rPr lang="en-GB" sz="4000" baseline="0" smtClean="0">
                <a:solidFill>
                  <a:srgbClr val="007AAE"/>
                </a:solidFill>
              </a:rPr>
              <a:t>Index</a:t>
            </a:r>
            <a:endParaRPr lang="en-GB" sz="4000" baseline="0">
              <a:solidFill>
                <a:srgbClr val="007AAE"/>
              </a:solidFill>
            </a:endParaRPr>
          </a:p>
        </p:txBody>
      </p:sp>
      <p:sp>
        <p:nvSpPr>
          <p:cNvPr id="44035" name="3 CuadroTexto"/>
          <p:cNvSpPr txBox="1">
            <a:spLocks noChangeArrowheads="1"/>
          </p:cNvSpPr>
          <p:nvPr/>
        </p:nvSpPr>
        <p:spPr bwMode="auto">
          <a:xfrm>
            <a:off x="2340173" y="2706305"/>
            <a:ext cx="6264275" cy="630942"/>
          </a:xfrm>
          <a:prstGeom prst="rect">
            <a:avLst/>
          </a:prstGeom>
          <a:noFill/>
          <a:ln w="9525">
            <a:noFill/>
            <a:miter lim="800000"/>
            <a:headEnd/>
            <a:tailEnd/>
          </a:ln>
        </p:spPr>
        <p:txBody>
          <a:bodyPr wrap="square">
            <a:spAutoFit/>
          </a:bodyPr>
          <a:lstStyle/>
          <a:p>
            <a:pPr marL="881063" lvl="1" indent="-342900">
              <a:spcBef>
                <a:spcPts val="600"/>
              </a:spcBef>
              <a:buSzPct val="160000"/>
            </a:pPr>
            <a:r>
              <a:rPr lang="en-GB" sz="1500" b="1" baseline="0" dirty="0" smtClean="0">
                <a:solidFill>
                  <a:srgbClr val="9CB700"/>
                </a:solidFill>
              </a:rPr>
              <a:t>CAM IT roadmap</a:t>
            </a:r>
            <a:endParaRPr lang="en-GB" sz="1500" baseline="0" dirty="0" smtClean="0">
              <a:solidFill>
                <a:srgbClr val="969696"/>
              </a:solidFill>
            </a:endParaRPr>
          </a:p>
          <a:p>
            <a:pPr marL="881063" lvl="1" indent="-342900">
              <a:spcBef>
                <a:spcPts val="600"/>
              </a:spcBef>
              <a:buSzPct val="160000"/>
            </a:pPr>
            <a:r>
              <a:rPr lang="en-GB" sz="1500" baseline="0" dirty="0" smtClean="0">
                <a:solidFill>
                  <a:srgbClr val="969696"/>
                </a:solidFill>
              </a:rPr>
              <a:t>CMP IT roadmap</a:t>
            </a:r>
          </a:p>
        </p:txBody>
      </p:sp>
    </p:spTree>
    <p:extLst>
      <p:ext uri="{BB962C8B-B14F-4D97-AF65-F5344CB8AC3E}">
        <p14:creationId xmlns:p14="http://schemas.microsoft.com/office/powerpoint/2010/main" val="3080190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164"/>
          <p:cNvSpPr>
            <a:spLocks noChangeArrowheads="1"/>
          </p:cNvSpPr>
          <p:nvPr/>
        </p:nvSpPr>
        <p:spPr bwMode="auto">
          <a:xfrm>
            <a:off x="136382" y="1211362"/>
            <a:ext cx="2502291" cy="4665910"/>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60" name="Rectangle 164"/>
          <p:cNvSpPr>
            <a:spLocks noChangeArrowheads="1"/>
          </p:cNvSpPr>
          <p:nvPr/>
        </p:nvSpPr>
        <p:spPr bwMode="auto">
          <a:xfrm>
            <a:off x="2691166" y="1211362"/>
            <a:ext cx="3128739" cy="4665910"/>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61" name="Rectangle 164"/>
          <p:cNvSpPr>
            <a:spLocks noChangeArrowheads="1"/>
          </p:cNvSpPr>
          <p:nvPr/>
        </p:nvSpPr>
        <p:spPr bwMode="auto">
          <a:xfrm>
            <a:off x="5889607" y="1211362"/>
            <a:ext cx="3149258" cy="4665910"/>
          </a:xfrm>
          <a:prstGeom prst="rect">
            <a:avLst/>
          </a:prstGeom>
          <a:solidFill>
            <a:srgbClr val="F4F3EC"/>
          </a:solidFill>
          <a:ln w="9525">
            <a:noFill/>
            <a:miter lim="800000"/>
            <a:headEnd/>
            <a:tailEnd/>
          </a:ln>
        </p:spPr>
        <p:txBody>
          <a:bodyPr wrap="none" anchor="ctr"/>
          <a:lstStyle/>
          <a:p>
            <a:pPr algn="ctr"/>
            <a:endParaRPr lang="es-ES" sz="1200" b="1" i="1" dirty="0">
              <a:solidFill>
                <a:srgbClr val="000000"/>
              </a:solidFill>
            </a:endParaRPr>
          </a:p>
        </p:txBody>
      </p:sp>
      <p:sp>
        <p:nvSpPr>
          <p:cNvPr id="62" name="Rectangle 164"/>
          <p:cNvSpPr>
            <a:spLocks noChangeArrowheads="1"/>
          </p:cNvSpPr>
          <p:nvPr/>
        </p:nvSpPr>
        <p:spPr bwMode="auto">
          <a:xfrm>
            <a:off x="136382" y="908720"/>
            <a:ext cx="250229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2013</a:t>
            </a:r>
            <a:endParaRPr lang="es-ES" sz="900" b="1" baseline="0" dirty="0">
              <a:solidFill>
                <a:srgbClr val="FFFFFF"/>
              </a:solidFill>
            </a:endParaRPr>
          </a:p>
        </p:txBody>
      </p:sp>
      <p:sp>
        <p:nvSpPr>
          <p:cNvPr id="63" name="Rectangle 164"/>
          <p:cNvSpPr>
            <a:spLocks noChangeArrowheads="1"/>
          </p:cNvSpPr>
          <p:nvPr/>
        </p:nvSpPr>
        <p:spPr bwMode="auto">
          <a:xfrm>
            <a:off x="2691166" y="908720"/>
            <a:ext cx="3128739"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2014</a:t>
            </a:r>
            <a:endParaRPr lang="es-ES" sz="900" b="1" baseline="0" dirty="0">
              <a:solidFill>
                <a:srgbClr val="FFFFFF"/>
              </a:solidFill>
            </a:endParaRPr>
          </a:p>
        </p:txBody>
      </p:sp>
      <p:sp>
        <p:nvSpPr>
          <p:cNvPr id="64" name="Rectangle 164"/>
          <p:cNvSpPr>
            <a:spLocks noChangeArrowheads="1"/>
          </p:cNvSpPr>
          <p:nvPr/>
        </p:nvSpPr>
        <p:spPr bwMode="auto">
          <a:xfrm>
            <a:off x="5889607" y="908720"/>
            <a:ext cx="3149258"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2015</a:t>
            </a:r>
            <a:endParaRPr lang="es-ES" sz="900" b="1" baseline="0" dirty="0">
              <a:solidFill>
                <a:srgbClr val="FFFFFF"/>
              </a:solidFill>
            </a:endParaRPr>
          </a:p>
        </p:txBody>
      </p:sp>
      <p:sp>
        <p:nvSpPr>
          <p:cNvPr id="49" name="2 Título"/>
          <p:cNvSpPr>
            <a:spLocks/>
          </p:cNvSpPr>
          <p:nvPr/>
        </p:nvSpPr>
        <p:spPr bwMode="auto">
          <a:xfrm>
            <a:off x="500063" y="188640"/>
            <a:ext cx="8248650" cy="983704"/>
          </a:xfrm>
          <a:prstGeom prst="rect">
            <a:avLst/>
          </a:prstGeom>
          <a:noFill/>
          <a:ln w="9525">
            <a:noFill/>
            <a:miter lim="800000"/>
            <a:headEnd/>
            <a:tailEnd/>
          </a:ln>
        </p:spPr>
        <p:txBody>
          <a:bodyPr/>
          <a:lstStyle/>
          <a:p>
            <a:pPr>
              <a:lnSpc>
                <a:spcPts val="3200"/>
              </a:lnSpc>
              <a:spcAft>
                <a:spcPts val="300"/>
              </a:spcAft>
            </a:pPr>
            <a:r>
              <a:rPr lang="es-ES_tradnl" sz="2800" baseline="0" dirty="0" smtClean="0">
                <a:solidFill>
                  <a:srgbClr val="007AAE"/>
                </a:solidFill>
              </a:rPr>
              <a:t>Enagás CAM IT </a:t>
            </a:r>
            <a:r>
              <a:rPr lang="es-ES_tradnl" sz="2800" baseline="0" dirty="0" err="1" smtClean="0">
                <a:solidFill>
                  <a:srgbClr val="007AAE"/>
                </a:solidFill>
              </a:rPr>
              <a:t>roadmap</a:t>
            </a:r>
            <a:endParaRPr lang="es-ES_tradnl" sz="2800" baseline="0" dirty="0" smtClean="0">
              <a:solidFill>
                <a:srgbClr val="007AAE"/>
              </a:solidFill>
            </a:endParaRPr>
          </a:p>
        </p:txBody>
      </p:sp>
      <p:sp>
        <p:nvSpPr>
          <p:cNvPr id="51" name="AutoShape 166" descr="Diagonal hacia arriba ancha"/>
          <p:cNvSpPr>
            <a:spLocks noChangeArrowheads="1"/>
          </p:cNvSpPr>
          <p:nvPr/>
        </p:nvSpPr>
        <p:spPr bwMode="auto">
          <a:xfrm>
            <a:off x="145008" y="3456798"/>
            <a:ext cx="8890857"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CAM Implementation (auctions &amp; products)</a:t>
            </a:r>
            <a:endParaRPr lang="en-GB" sz="800" b="1" baseline="0" dirty="0">
              <a:solidFill>
                <a:srgbClr val="FFFFFF"/>
              </a:solidFill>
            </a:endParaRPr>
          </a:p>
        </p:txBody>
      </p:sp>
      <p:sp>
        <p:nvSpPr>
          <p:cNvPr id="55" name="Text Box 39"/>
          <p:cNvSpPr txBox="1">
            <a:spLocks noChangeArrowheads="1"/>
          </p:cNvSpPr>
          <p:nvPr/>
        </p:nvSpPr>
        <p:spPr bwMode="auto">
          <a:xfrm>
            <a:off x="997478" y="2852936"/>
            <a:ext cx="808754" cy="584775"/>
          </a:xfrm>
          <a:prstGeom prst="rect">
            <a:avLst/>
          </a:prstGeom>
          <a:noFill/>
          <a:ln w="9525">
            <a:noFill/>
            <a:miter lim="800000"/>
            <a:headEnd/>
            <a:tailEnd/>
          </a:ln>
        </p:spPr>
        <p:txBody>
          <a:bodyPr wrap="square" lIns="36000" rIns="36000">
            <a:spAutoFit/>
          </a:bodyPr>
          <a:lstStyle/>
          <a:p>
            <a:r>
              <a:rPr lang="en-GB" sz="800" b="1" baseline="0" dirty="0" smtClean="0"/>
              <a:t>Jul/13</a:t>
            </a:r>
          </a:p>
          <a:p>
            <a:r>
              <a:rPr lang="en-GB" sz="800" baseline="0" dirty="0" smtClean="0"/>
              <a:t>Kick-off IT specifications (CAM)</a:t>
            </a:r>
            <a:endParaRPr lang="en-GB" sz="800" baseline="0" dirty="0"/>
          </a:p>
        </p:txBody>
      </p:sp>
      <p:sp>
        <p:nvSpPr>
          <p:cNvPr id="57" name="56 Decisión"/>
          <p:cNvSpPr/>
          <p:nvPr/>
        </p:nvSpPr>
        <p:spPr bwMode="auto">
          <a:xfrm>
            <a:off x="1326784" y="3371912"/>
            <a:ext cx="179387"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52" name="AutoShape 166" descr="Diagonal hacia arriba ancha"/>
          <p:cNvSpPr>
            <a:spLocks noChangeArrowheads="1"/>
          </p:cNvSpPr>
          <p:nvPr/>
        </p:nvSpPr>
        <p:spPr bwMode="auto">
          <a:xfrm>
            <a:off x="144375" y="4537996"/>
            <a:ext cx="8891489"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CAM impact on billing</a:t>
            </a:r>
            <a:endParaRPr lang="en-GB" sz="800" b="1" baseline="0" dirty="0">
              <a:solidFill>
                <a:srgbClr val="FFFFFF"/>
              </a:solidFill>
            </a:endParaRPr>
          </a:p>
        </p:txBody>
      </p:sp>
      <p:sp>
        <p:nvSpPr>
          <p:cNvPr id="103" name="Text Box 39"/>
          <p:cNvSpPr txBox="1">
            <a:spLocks noChangeArrowheads="1"/>
          </p:cNvSpPr>
          <p:nvPr/>
        </p:nvSpPr>
        <p:spPr bwMode="auto">
          <a:xfrm>
            <a:off x="4945090" y="3861048"/>
            <a:ext cx="1139078" cy="584775"/>
          </a:xfrm>
          <a:prstGeom prst="rect">
            <a:avLst/>
          </a:prstGeom>
          <a:noFill/>
          <a:ln w="9525">
            <a:noFill/>
            <a:miter lim="800000"/>
            <a:headEnd/>
            <a:tailEnd/>
          </a:ln>
        </p:spPr>
        <p:txBody>
          <a:bodyPr wrap="square" lIns="36000" rIns="36000">
            <a:spAutoFit/>
          </a:bodyPr>
          <a:lstStyle>
            <a:defPPr>
              <a:defRPr lang="es-ES"/>
            </a:defPPr>
            <a:lvl1pPr algn="ctr">
              <a:defRPr sz="700" b="1" baseline="0">
                <a:solidFill>
                  <a:srgbClr val="FF9900"/>
                </a:solidFill>
              </a:defRPr>
            </a:lvl1pPr>
          </a:lstStyle>
          <a:p>
            <a:pPr algn="l"/>
            <a:r>
              <a:rPr lang="en-GB" sz="800" dirty="0" smtClean="0"/>
              <a:t>Oct/14</a:t>
            </a:r>
          </a:p>
          <a:p>
            <a:pPr algn="l"/>
            <a:r>
              <a:rPr lang="en-GB" sz="800" b="0" dirty="0" smtClean="0"/>
              <a:t>Release production environment (CAM impact on billing)</a:t>
            </a:r>
          </a:p>
        </p:txBody>
      </p:sp>
      <p:cxnSp>
        <p:nvCxnSpPr>
          <p:cNvPr id="118" name="117 Conector recto"/>
          <p:cNvCxnSpPr/>
          <p:nvPr/>
        </p:nvCxnSpPr>
        <p:spPr bwMode="auto">
          <a:xfrm>
            <a:off x="5446377" y="4503534"/>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
        <p:nvSpPr>
          <p:cNvPr id="77" name="76 Decisión"/>
          <p:cNvSpPr/>
          <p:nvPr/>
        </p:nvSpPr>
        <p:spPr bwMode="auto">
          <a:xfrm>
            <a:off x="1323014" y="4432897"/>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78" name="Text Box 39"/>
          <p:cNvSpPr txBox="1">
            <a:spLocks noChangeArrowheads="1"/>
          </p:cNvSpPr>
          <p:nvPr/>
        </p:nvSpPr>
        <p:spPr bwMode="auto">
          <a:xfrm>
            <a:off x="683568" y="3742910"/>
            <a:ext cx="778517" cy="707886"/>
          </a:xfrm>
          <a:prstGeom prst="rect">
            <a:avLst/>
          </a:prstGeom>
          <a:noFill/>
          <a:ln w="9525">
            <a:noFill/>
            <a:miter lim="800000"/>
            <a:headEnd/>
            <a:tailEnd/>
          </a:ln>
        </p:spPr>
        <p:txBody>
          <a:bodyPr wrap="square" lIns="36000" rIns="36000">
            <a:spAutoFit/>
          </a:bodyPr>
          <a:lstStyle/>
          <a:p>
            <a:r>
              <a:rPr lang="en-GB" sz="800" b="1" baseline="0" dirty="0" smtClean="0"/>
              <a:t>Jul/13</a:t>
            </a:r>
          </a:p>
          <a:p>
            <a:r>
              <a:rPr lang="en-GB" sz="800" baseline="0" dirty="0" smtClean="0"/>
              <a:t>Kick-off IT specifications (CAM impact on billing)</a:t>
            </a:r>
            <a:endParaRPr lang="en-GB" sz="800" baseline="0" dirty="0"/>
          </a:p>
        </p:txBody>
      </p:sp>
      <p:sp>
        <p:nvSpPr>
          <p:cNvPr id="81" name="Text Box 39"/>
          <p:cNvSpPr txBox="1">
            <a:spLocks noChangeArrowheads="1"/>
          </p:cNvSpPr>
          <p:nvPr/>
        </p:nvSpPr>
        <p:spPr bwMode="auto">
          <a:xfrm>
            <a:off x="1835696" y="3763792"/>
            <a:ext cx="901441" cy="707886"/>
          </a:xfrm>
          <a:prstGeom prst="rect">
            <a:avLst/>
          </a:prstGeom>
          <a:noFill/>
          <a:ln w="9525">
            <a:noFill/>
            <a:miter lim="800000"/>
            <a:headEnd/>
            <a:tailEnd/>
          </a:ln>
        </p:spPr>
        <p:txBody>
          <a:bodyPr wrap="square" lIns="36000" rIns="36000">
            <a:spAutoFit/>
          </a:bodyPr>
          <a:lstStyle/>
          <a:p>
            <a:r>
              <a:rPr lang="en-GB" sz="800" b="1" baseline="0" smtClean="0"/>
              <a:t>Sep/13</a:t>
            </a:r>
          </a:p>
          <a:p>
            <a:r>
              <a:rPr lang="en-GB" sz="800" baseline="0" smtClean="0"/>
              <a:t>Finalisation of IT specifications (CAM impact on billing)</a:t>
            </a:r>
            <a:endParaRPr lang="en-GB" sz="800" baseline="0"/>
          </a:p>
        </p:txBody>
      </p:sp>
      <p:sp>
        <p:nvSpPr>
          <p:cNvPr id="141" name="140 Decisión"/>
          <p:cNvSpPr/>
          <p:nvPr/>
        </p:nvSpPr>
        <p:spPr bwMode="auto">
          <a:xfrm>
            <a:off x="650512" y="6603488"/>
            <a:ext cx="179387" cy="180975"/>
          </a:xfrm>
          <a:prstGeom prst="flowChartDecision">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42" name="AutoShape 166"/>
          <p:cNvSpPr>
            <a:spLocks noChangeArrowheads="1"/>
          </p:cNvSpPr>
          <p:nvPr/>
        </p:nvSpPr>
        <p:spPr bwMode="auto">
          <a:xfrm>
            <a:off x="794459" y="6597138"/>
            <a:ext cx="935553" cy="180852"/>
          </a:xfrm>
          <a:prstGeom prst="homePlate">
            <a:avLst>
              <a:gd name="adj" fmla="val 0"/>
            </a:avLst>
          </a:prstGeom>
          <a:noFill/>
          <a:ln w="9525">
            <a:noFill/>
            <a:miter lim="800000"/>
            <a:headEnd/>
            <a:tailEnd/>
          </a:ln>
        </p:spPr>
        <p:txBody>
          <a:bodyPr wrap="none" tIns="0" bIns="0" anchor="ctr"/>
          <a:lstStyle/>
          <a:p>
            <a:r>
              <a:rPr lang="en-GB" sz="800" baseline="0" smtClean="0">
                <a:solidFill>
                  <a:srgbClr val="0067A6"/>
                </a:solidFill>
              </a:rPr>
              <a:t>Main milestones</a:t>
            </a:r>
          </a:p>
        </p:txBody>
      </p:sp>
      <p:grpSp>
        <p:nvGrpSpPr>
          <p:cNvPr id="138" name="51 Grupo"/>
          <p:cNvGrpSpPr>
            <a:grpSpLocks/>
          </p:cNvGrpSpPr>
          <p:nvPr/>
        </p:nvGrpSpPr>
        <p:grpSpPr bwMode="auto">
          <a:xfrm>
            <a:off x="1874540" y="6582850"/>
            <a:ext cx="1257300" cy="215900"/>
            <a:chOff x="5143867" y="6519435"/>
            <a:chExt cx="1260000" cy="216000"/>
          </a:xfrm>
        </p:grpSpPr>
        <p:sp>
          <p:nvSpPr>
            <p:cNvPr id="139" name="AutoShape 166"/>
            <p:cNvSpPr>
              <a:spLocks noChangeArrowheads="1"/>
            </p:cNvSpPr>
            <p:nvPr/>
          </p:nvSpPr>
          <p:spPr bwMode="auto">
            <a:xfrm>
              <a:off x="5143867" y="6545979"/>
              <a:ext cx="1260000" cy="180000"/>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FF9900"/>
                  </a:solidFill>
                </a:rPr>
                <a:t>Release environment</a:t>
              </a:r>
              <a:endParaRPr lang="en-GB" sz="800" baseline="0" dirty="0">
                <a:solidFill>
                  <a:srgbClr val="FF9900"/>
                </a:solidFill>
              </a:endParaRPr>
            </a:p>
          </p:txBody>
        </p:sp>
        <p:cxnSp>
          <p:nvCxnSpPr>
            <p:cNvPr id="140" name="139 Conector recto"/>
            <p:cNvCxnSpPr/>
            <p:nvPr/>
          </p:nvCxnSpPr>
          <p:spPr>
            <a:xfrm>
              <a:off x="5148640" y="6519435"/>
              <a:ext cx="0" cy="216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grpSp>
      <p:sp>
        <p:nvSpPr>
          <p:cNvPr id="73" name="72 Decisión"/>
          <p:cNvSpPr/>
          <p:nvPr/>
        </p:nvSpPr>
        <p:spPr bwMode="auto">
          <a:xfrm>
            <a:off x="3312312" y="6603488"/>
            <a:ext cx="179387" cy="180975"/>
          </a:xfrm>
          <a:prstGeom prst="flowChartDecision">
            <a:avLst/>
          </a:prstGeom>
          <a:solidFill>
            <a:srgbClr val="9CB70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74" name="AutoShape 166"/>
          <p:cNvSpPr>
            <a:spLocks noChangeArrowheads="1"/>
          </p:cNvSpPr>
          <p:nvPr/>
        </p:nvSpPr>
        <p:spPr bwMode="auto">
          <a:xfrm>
            <a:off x="3456259" y="6597138"/>
            <a:ext cx="612000" cy="180852"/>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9CB700"/>
                </a:solidFill>
              </a:rPr>
              <a:t>Start of auctions</a:t>
            </a:r>
            <a:endParaRPr lang="en-GB" sz="800" baseline="0" dirty="0">
              <a:solidFill>
                <a:srgbClr val="9CB700"/>
              </a:solidFill>
            </a:endParaRPr>
          </a:p>
        </p:txBody>
      </p:sp>
      <p:sp>
        <p:nvSpPr>
          <p:cNvPr id="82" name="AutoShape 166" descr="Diagonal hacia arriba ancha"/>
          <p:cNvSpPr>
            <a:spLocks noChangeArrowheads="1"/>
          </p:cNvSpPr>
          <p:nvPr/>
        </p:nvSpPr>
        <p:spPr bwMode="auto">
          <a:xfrm>
            <a:off x="169438" y="1556792"/>
            <a:ext cx="2469235" cy="1165832"/>
          </a:xfrm>
          <a:prstGeom prst="homePlate">
            <a:avLst>
              <a:gd name="adj" fmla="val 0"/>
            </a:avLst>
          </a:prstGeom>
          <a:noFill/>
          <a:ln w="3175">
            <a:noFill/>
            <a:prstDash val="sysDot"/>
            <a:miter lim="800000"/>
            <a:headEnd/>
            <a:tailEnd/>
          </a:ln>
        </p:spPr>
        <p:txBody>
          <a:bodyPr wrap="square" lIns="72000" tIns="108000" rIns="72000" bIns="72000" anchor="t" anchorCtr="0">
            <a:noAutofit/>
          </a:bodyPr>
          <a:lstStyle/>
          <a:p>
            <a:pPr>
              <a:spcBef>
                <a:spcPts val="300"/>
              </a:spcBef>
              <a:spcAft>
                <a:spcPts val="300"/>
              </a:spcAft>
            </a:pPr>
            <a:r>
              <a:rPr lang="en-GB" sz="1000" baseline="0" dirty="0" smtClean="0">
                <a:solidFill>
                  <a:srgbClr val="9CB700"/>
                </a:solidFill>
              </a:rPr>
              <a:t>Annual yearly capacity auctions</a:t>
            </a:r>
          </a:p>
          <a:p>
            <a:pPr>
              <a:spcBef>
                <a:spcPts val="300"/>
              </a:spcBef>
              <a:spcAft>
                <a:spcPts val="300"/>
              </a:spcAft>
            </a:pPr>
            <a:r>
              <a:rPr lang="en-GB" sz="1000" baseline="0" dirty="0" smtClean="0">
                <a:solidFill>
                  <a:srgbClr val="9CB700"/>
                </a:solidFill>
              </a:rPr>
              <a:t>Annual quarterly capacity auctions</a:t>
            </a:r>
          </a:p>
          <a:p>
            <a:pPr>
              <a:spcBef>
                <a:spcPts val="300"/>
              </a:spcBef>
              <a:spcAft>
                <a:spcPts val="300"/>
              </a:spcAft>
            </a:pPr>
            <a:r>
              <a:rPr lang="en-GB" sz="1000" baseline="0" dirty="0" smtClean="0">
                <a:solidFill>
                  <a:srgbClr val="9CB700"/>
                </a:solidFill>
              </a:rPr>
              <a:t>Rolling monthly capacity auctions</a:t>
            </a:r>
          </a:p>
          <a:p>
            <a:pPr>
              <a:spcBef>
                <a:spcPts val="300"/>
              </a:spcBef>
              <a:spcAft>
                <a:spcPts val="300"/>
              </a:spcAft>
            </a:pPr>
            <a:r>
              <a:rPr lang="en-US" sz="1000" baseline="0" dirty="0">
                <a:solidFill>
                  <a:srgbClr val="9CB700"/>
                </a:solidFill>
              </a:rPr>
              <a:t>Rolling day ahead capacity </a:t>
            </a:r>
            <a:r>
              <a:rPr lang="en-US" sz="1000" baseline="0" dirty="0" smtClean="0">
                <a:solidFill>
                  <a:srgbClr val="9CB700"/>
                </a:solidFill>
              </a:rPr>
              <a:t>auctions</a:t>
            </a:r>
          </a:p>
          <a:p>
            <a:pPr>
              <a:spcBef>
                <a:spcPts val="300"/>
              </a:spcBef>
              <a:spcAft>
                <a:spcPts val="300"/>
              </a:spcAft>
            </a:pPr>
            <a:r>
              <a:rPr lang="en-GB" sz="1000" baseline="0" dirty="0" smtClean="0">
                <a:solidFill>
                  <a:srgbClr val="9CB700"/>
                </a:solidFill>
              </a:rPr>
              <a:t>Within-day capacity auctions</a:t>
            </a:r>
            <a:br>
              <a:rPr lang="en-GB" sz="1000" baseline="0" dirty="0" smtClean="0">
                <a:solidFill>
                  <a:srgbClr val="9CB700"/>
                </a:solidFill>
              </a:rPr>
            </a:br>
            <a:endParaRPr lang="en-GB" sz="1000" baseline="0" dirty="0">
              <a:solidFill>
                <a:srgbClr val="9CB700"/>
              </a:solidFill>
            </a:endParaRPr>
          </a:p>
        </p:txBody>
      </p:sp>
      <p:sp>
        <p:nvSpPr>
          <p:cNvPr id="86" name="85 Decisión"/>
          <p:cNvSpPr/>
          <p:nvPr/>
        </p:nvSpPr>
        <p:spPr bwMode="auto">
          <a:xfrm>
            <a:off x="3449370" y="1617898"/>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88" name="AutoShape 166"/>
          <p:cNvSpPr>
            <a:spLocks noChangeArrowheads="1"/>
          </p:cNvSpPr>
          <p:nvPr/>
        </p:nvSpPr>
        <p:spPr bwMode="auto">
          <a:xfrm>
            <a:off x="3584691" y="1658338"/>
            <a:ext cx="1396536" cy="123111"/>
          </a:xfrm>
          <a:prstGeom prst="homePlate">
            <a:avLst>
              <a:gd name="adj" fmla="val 0"/>
            </a:avLst>
          </a:prstGeom>
          <a:noFill/>
          <a:ln w="9525">
            <a:noFill/>
            <a:miter lim="800000"/>
            <a:headEnd/>
            <a:tailEnd/>
          </a:ln>
        </p:spPr>
        <p:txBody>
          <a:bodyPr wrap="none" tIns="0" bIns="0" anchor="ctr">
            <a:spAutoFit/>
          </a:bodyPr>
          <a:lstStyle/>
          <a:p>
            <a:r>
              <a:rPr lang="en-GB" sz="800" baseline="0" dirty="0" smtClean="0">
                <a:solidFill>
                  <a:srgbClr val="9CB700"/>
                </a:solidFill>
              </a:rPr>
              <a:t>1</a:t>
            </a:r>
            <a:r>
              <a:rPr lang="en-GB" sz="800" dirty="0" smtClean="0">
                <a:solidFill>
                  <a:srgbClr val="9CB700"/>
                </a:solidFill>
              </a:rPr>
              <a:t>st</a:t>
            </a:r>
            <a:r>
              <a:rPr lang="en-GB" sz="800" baseline="0" dirty="0" smtClean="0">
                <a:solidFill>
                  <a:srgbClr val="9CB700"/>
                </a:solidFill>
              </a:rPr>
              <a:t> Monday March 2014</a:t>
            </a:r>
            <a:endParaRPr lang="en-GB" sz="800" baseline="0" dirty="0">
              <a:solidFill>
                <a:srgbClr val="9CB700"/>
              </a:solidFill>
            </a:endParaRPr>
          </a:p>
        </p:txBody>
      </p:sp>
      <p:sp>
        <p:nvSpPr>
          <p:cNvPr id="91" name="90 Decisión"/>
          <p:cNvSpPr/>
          <p:nvPr/>
        </p:nvSpPr>
        <p:spPr bwMode="auto">
          <a:xfrm>
            <a:off x="4214960" y="1868426"/>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92" name="AutoShape 166"/>
          <p:cNvSpPr>
            <a:spLocks noChangeArrowheads="1"/>
          </p:cNvSpPr>
          <p:nvPr/>
        </p:nvSpPr>
        <p:spPr bwMode="auto">
          <a:xfrm>
            <a:off x="4333029" y="1908198"/>
            <a:ext cx="1326004" cy="123111"/>
          </a:xfrm>
          <a:prstGeom prst="homePlate">
            <a:avLst>
              <a:gd name="adj" fmla="val 0"/>
            </a:avLst>
          </a:prstGeom>
          <a:noFill/>
          <a:ln w="9525">
            <a:noFill/>
            <a:miter lim="800000"/>
            <a:headEnd/>
            <a:tailEnd/>
          </a:ln>
        </p:spPr>
        <p:txBody>
          <a:bodyPr wrap="none" tIns="0" bIns="0" anchor="ctr">
            <a:spAutoFit/>
          </a:bodyPr>
          <a:lstStyle/>
          <a:p>
            <a:r>
              <a:rPr lang="en-GB" sz="800" baseline="0" dirty="0" smtClean="0">
                <a:solidFill>
                  <a:srgbClr val="9CB700"/>
                </a:solidFill>
              </a:rPr>
              <a:t>1</a:t>
            </a:r>
            <a:r>
              <a:rPr lang="en-GB" sz="800" dirty="0" smtClean="0">
                <a:solidFill>
                  <a:srgbClr val="9CB700"/>
                </a:solidFill>
              </a:rPr>
              <a:t>st</a:t>
            </a:r>
            <a:r>
              <a:rPr lang="en-GB" sz="800" baseline="0" dirty="0" smtClean="0">
                <a:solidFill>
                  <a:srgbClr val="9CB700"/>
                </a:solidFill>
              </a:rPr>
              <a:t> Monday June 2014</a:t>
            </a:r>
            <a:endParaRPr lang="en-GB" sz="800" baseline="0" dirty="0">
              <a:solidFill>
                <a:srgbClr val="9CB700"/>
              </a:solidFill>
            </a:endParaRPr>
          </a:p>
        </p:txBody>
      </p:sp>
      <p:sp>
        <p:nvSpPr>
          <p:cNvPr id="94" name="93 Decisión"/>
          <p:cNvSpPr/>
          <p:nvPr/>
        </p:nvSpPr>
        <p:spPr bwMode="auto">
          <a:xfrm>
            <a:off x="4846315" y="2121954"/>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endParaRPr lang="es-ES" sz="800" baseline="0">
              <a:solidFill>
                <a:srgbClr val="9CB700"/>
              </a:solidFill>
              <a:latin typeface="Verdana" pitchFamily="34" charset="0"/>
              <a:ea typeface="Verdana" pitchFamily="34" charset="0"/>
              <a:cs typeface="Verdana" pitchFamily="34" charset="0"/>
            </a:endParaRPr>
          </a:p>
        </p:txBody>
      </p:sp>
      <p:sp>
        <p:nvSpPr>
          <p:cNvPr id="95" name="AutoShape 166"/>
          <p:cNvSpPr>
            <a:spLocks noChangeArrowheads="1"/>
          </p:cNvSpPr>
          <p:nvPr/>
        </p:nvSpPr>
        <p:spPr bwMode="auto">
          <a:xfrm>
            <a:off x="4983719" y="2075003"/>
            <a:ext cx="873683" cy="246221"/>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3</a:t>
            </a:r>
            <a:r>
              <a:rPr lang="en-GB" sz="800" dirty="0" smtClean="0">
                <a:solidFill>
                  <a:srgbClr val="9CB700"/>
                </a:solidFill>
              </a:rPr>
              <a:t>rd</a:t>
            </a:r>
            <a:r>
              <a:rPr lang="en-GB" sz="800" baseline="0" dirty="0" smtClean="0">
                <a:solidFill>
                  <a:srgbClr val="9CB700"/>
                </a:solidFill>
              </a:rPr>
              <a:t> Monday Sep 2014</a:t>
            </a:r>
            <a:endParaRPr lang="en-GB" sz="800" b="1" baseline="0" dirty="0">
              <a:solidFill>
                <a:srgbClr val="9CB700"/>
              </a:solidFill>
            </a:endParaRPr>
          </a:p>
        </p:txBody>
      </p:sp>
      <p:sp>
        <p:nvSpPr>
          <p:cNvPr id="99" name="98 Decisión"/>
          <p:cNvSpPr/>
          <p:nvPr/>
        </p:nvSpPr>
        <p:spPr bwMode="auto">
          <a:xfrm>
            <a:off x="8092628" y="2355230"/>
            <a:ext cx="179387" cy="180975"/>
          </a:xfrm>
          <a:prstGeom prst="flowChartDecision">
            <a:avLst/>
          </a:prstGeom>
          <a:solidFill>
            <a:srgbClr val="9CB70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113" name="AutoShape 166"/>
          <p:cNvSpPr>
            <a:spLocks noChangeArrowheads="1"/>
          </p:cNvSpPr>
          <p:nvPr/>
        </p:nvSpPr>
        <p:spPr bwMode="auto">
          <a:xfrm>
            <a:off x="8219323" y="2281691"/>
            <a:ext cx="755025" cy="246221"/>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30</a:t>
            </a:r>
            <a:r>
              <a:rPr lang="en-GB" sz="800" dirty="0" smtClean="0">
                <a:solidFill>
                  <a:srgbClr val="9CB700"/>
                </a:solidFill>
              </a:rPr>
              <a:t>th</a:t>
            </a:r>
            <a:r>
              <a:rPr lang="en-GB" sz="800" baseline="0" dirty="0" smtClean="0">
                <a:solidFill>
                  <a:srgbClr val="9CB700"/>
                </a:solidFill>
              </a:rPr>
              <a:t> Sep 2015</a:t>
            </a:r>
            <a:endParaRPr lang="en-GB" sz="800" baseline="0" dirty="0">
              <a:solidFill>
                <a:srgbClr val="9CB700"/>
              </a:solidFill>
            </a:endParaRPr>
          </a:p>
        </p:txBody>
      </p:sp>
      <p:sp>
        <p:nvSpPr>
          <p:cNvPr id="125" name="124 Decisión"/>
          <p:cNvSpPr/>
          <p:nvPr/>
        </p:nvSpPr>
        <p:spPr bwMode="auto">
          <a:xfrm>
            <a:off x="6427576" y="1617898"/>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126" name="AutoShape 166"/>
          <p:cNvSpPr>
            <a:spLocks noChangeArrowheads="1"/>
          </p:cNvSpPr>
          <p:nvPr/>
        </p:nvSpPr>
        <p:spPr bwMode="auto">
          <a:xfrm>
            <a:off x="6554271" y="1657670"/>
            <a:ext cx="1433406" cy="123111"/>
          </a:xfrm>
          <a:prstGeom prst="homePlate">
            <a:avLst>
              <a:gd name="adj" fmla="val 0"/>
            </a:avLst>
          </a:prstGeom>
          <a:noFill/>
          <a:ln w="9525">
            <a:noFill/>
            <a:miter lim="800000"/>
            <a:headEnd/>
            <a:tailEnd/>
          </a:ln>
        </p:spPr>
        <p:txBody>
          <a:bodyPr wrap="none" tIns="0" bIns="0" anchor="ctr">
            <a:spAutoFit/>
          </a:bodyPr>
          <a:lstStyle/>
          <a:p>
            <a:r>
              <a:rPr lang="en-GB" sz="800" baseline="0" dirty="0" smtClean="0">
                <a:solidFill>
                  <a:srgbClr val="9CB700"/>
                </a:solidFill>
              </a:rPr>
              <a:t>1</a:t>
            </a:r>
            <a:r>
              <a:rPr lang="en-GB" sz="800" dirty="0" smtClean="0">
                <a:solidFill>
                  <a:srgbClr val="9CB700"/>
                </a:solidFill>
              </a:rPr>
              <a:t>st</a:t>
            </a:r>
            <a:r>
              <a:rPr lang="en-GB" sz="800" baseline="0" dirty="0" smtClean="0">
                <a:solidFill>
                  <a:srgbClr val="9CB700"/>
                </a:solidFill>
              </a:rPr>
              <a:t> Monday March 2015</a:t>
            </a:r>
          </a:p>
        </p:txBody>
      </p:sp>
      <p:sp>
        <p:nvSpPr>
          <p:cNvPr id="128" name="127 Decisión"/>
          <p:cNvSpPr/>
          <p:nvPr/>
        </p:nvSpPr>
        <p:spPr bwMode="auto">
          <a:xfrm>
            <a:off x="7380932" y="1897304"/>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129" name="AutoShape 166"/>
          <p:cNvSpPr>
            <a:spLocks noChangeArrowheads="1"/>
          </p:cNvSpPr>
          <p:nvPr/>
        </p:nvSpPr>
        <p:spPr bwMode="auto">
          <a:xfrm>
            <a:off x="7499001" y="1919824"/>
            <a:ext cx="1326004" cy="123111"/>
          </a:xfrm>
          <a:prstGeom prst="homePlate">
            <a:avLst>
              <a:gd name="adj" fmla="val 0"/>
            </a:avLst>
          </a:prstGeom>
          <a:noFill/>
          <a:ln w="9525">
            <a:noFill/>
            <a:miter lim="800000"/>
            <a:headEnd/>
            <a:tailEnd/>
          </a:ln>
        </p:spPr>
        <p:txBody>
          <a:bodyPr wrap="none" tIns="0" bIns="0" anchor="ctr">
            <a:spAutoFit/>
          </a:bodyPr>
          <a:lstStyle/>
          <a:p>
            <a:r>
              <a:rPr lang="en-GB" sz="800" baseline="0" dirty="0" smtClean="0">
                <a:solidFill>
                  <a:srgbClr val="9CB700"/>
                </a:solidFill>
              </a:rPr>
              <a:t>1</a:t>
            </a:r>
            <a:r>
              <a:rPr lang="en-GB" sz="800" dirty="0" smtClean="0">
                <a:solidFill>
                  <a:srgbClr val="9CB700"/>
                </a:solidFill>
              </a:rPr>
              <a:t>st</a:t>
            </a:r>
            <a:r>
              <a:rPr lang="en-GB" sz="800" baseline="0" dirty="0" smtClean="0">
                <a:solidFill>
                  <a:srgbClr val="9CB700"/>
                </a:solidFill>
              </a:rPr>
              <a:t> Monday June 2015</a:t>
            </a:r>
            <a:endParaRPr lang="en-GB" sz="800" baseline="0" dirty="0">
              <a:solidFill>
                <a:srgbClr val="9CB700"/>
              </a:solidFill>
            </a:endParaRPr>
          </a:p>
        </p:txBody>
      </p:sp>
      <p:sp>
        <p:nvSpPr>
          <p:cNvPr id="65" name="AutoShape 166" descr="Diagonal hacia arriba ancha"/>
          <p:cNvSpPr>
            <a:spLocks noChangeArrowheads="1"/>
          </p:cNvSpPr>
          <p:nvPr/>
        </p:nvSpPr>
        <p:spPr bwMode="auto">
          <a:xfrm>
            <a:off x="116130" y="2843217"/>
            <a:ext cx="8919735" cy="45719"/>
          </a:xfrm>
          <a:prstGeom prst="homePlate">
            <a:avLst>
              <a:gd name="adj" fmla="val 0"/>
            </a:avLst>
          </a:prstGeom>
          <a:solidFill>
            <a:schemeClr val="bg1"/>
          </a:solidFill>
          <a:ln w="9525">
            <a:noFill/>
            <a:miter lim="800000"/>
            <a:headEnd/>
            <a:tailEnd/>
          </a:ln>
        </p:spPr>
        <p:txBody>
          <a:bodyPr wrap="none" tIns="0" bIns="0" anchor="ctr"/>
          <a:lstStyle/>
          <a:p>
            <a:endParaRPr lang="es-ES" sz="800" b="1" baseline="0" dirty="0">
              <a:solidFill>
                <a:srgbClr val="FFFFFF"/>
              </a:solidFill>
            </a:endParaRPr>
          </a:p>
        </p:txBody>
      </p:sp>
      <p:sp>
        <p:nvSpPr>
          <p:cNvPr id="104" name="AutoShape 166" descr="Diagonal hacia arriba ancha"/>
          <p:cNvSpPr>
            <a:spLocks noChangeArrowheads="1"/>
          </p:cNvSpPr>
          <p:nvPr/>
        </p:nvSpPr>
        <p:spPr bwMode="auto">
          <a:xfrm>
            <a:off x="145008" y="1196751"/>
            <a:ext cx="8928992" cy="406205"/>
          </a:xfrm>
          <a:prstGeom prst="homePlate">
            <a:avLst>
              <a:gd name="adj" fmla="val 0"/>
            </a:avLst>
          </a:prstGeom>
          <a:solidFill>
            <a:srgbClr val="FFFFFF">
              <a:alpha val="69804"/>
            </a:srgbClr>
          </a:solidFill>
          <a:ln w="9525">
            <a:noFill/>
            <a:miter lim="800000"/>
            <a:headEnd/>
            <a:tailEnd/>
          </a:ln>
        </p:spPr>
        <p:txBody>
          <a:bodyPr wrap="none" tIns="0" bIns="0" anchor="ctr"/>
          <a:lstStyle/>
          <a:p>
            <a:endParaRPr lang="es-ES" sz="700" b="1" baseline="0" dirty="0">
              <a:solidFill>
                <a:srgbClr val="FFFFFF"/>
              </a:solidFill>
            </a:endParaRPr>
          </a:p>
        </p:txBody>
      </p:sp>
      <p:cxnSp>
        <p:nvCxnSpPr>
          <p:cNvPr id="85" name="84 Conector recto"/>
          <p:cNvCxnSpPr/>
          <p:nvPr/>
        </p:nvCxnSpPr>
        <p:spPr bwMode="auto">
          <a:xfrm flipV="1">
            <a:off x="8614359" y="1172344"/>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87" name="AutoShape 166"/>
          <p:cNvSpPr>
            <a:spLocks noChangeArrowheads="1"/>
          </p:cNvSpPr>
          <p:nvPr/>
        </p:nvSpPr>
        <p:spPr bwMode="auto">
          <a:xfrm>
            <a:off x="7727244" y="1233625"/>
            <a:ext cx="1093228" cy="369332"/>
          </a:xfrm>
          <a:prstGeom prst="homePlate">
            <a:avLst>
              <a:gd name="adj" fmla="val 0"/>
            </a:avLst>
          </a:prstGeom>
          <a:noFill/>
          <a:ln w="9525">
            <a:noFill/>
            <a:miter lim="800000"/>
            <a:headEnd/>
            <a:tailEnd/>
          </a:ln>
        </p:spPr>
        <p:txBody>
          <a:bodyPr wrap="square" tIns="0" bIns="0" anchor="ctr">
            <a:spAutoFit/>
          </a:bodyPr>
          <a:lstStyle/>
          <a:p>
            <a:r>
              <a:rPr lang="en-GB" sz="800" b="1" baseline="0" dirty="0" smtClean="0">
                <a:solidFill>
                  <a:schemeClr val="bg2">
                    <a:lumMod val="25000"/>
                  </a:schemeClr>
                </a:solidFill>
              </a:rPr>
              <a:t>Nov/15</a:t>
            </a:r>
          </a:p>
          <a:p>
            <a:r>
              <a:rPr lang="en-GB" sz="800" baseline="0" dirty="0" smtClean="0">
                <a:solidFill>
                  <a:schemeClr val="bg2">
                    <a:lumMod val="25000"/>
                  </a:schemeClr>
                </a:solidFill>
              </a:rPr>
              <a:t>CAM NC binding implementation</a:t>
            </a:r>
            <a:endParaRPr lang="en-GB" sz="800" baseline="0" dirty="0">
              <a:solidFill>
                <a:schemeClr val="bg2">
                  <a:lumMod val="25000"/>
                </a:schemeClr>
              </a:solidFill>
            </a:endParaRPr>
          </a:p>
        </p:txBody>
      </p:sp>
      <p:sp>
        <p:nvSpPr>
          <p:cNvPr id="101" name="AutoShape 166"/>
          <p:cNvSpPr>
            <a:spLocks noChangeArrowheads="1"/>
          </p:cNvSpPr>
          <p:nvPr/>
        </p:nvSpPr>
        <p:spPr bwMode="auto">
          <a:xfrm>
            <a:off x="467544" y="1271986"/>
            <a:ext cx="573422" cy="284806"/>
          </a:xfrm>
          <a:prstGeom prst="homePlate">
            <a:avLst>
              <a:gd name="adj" fmla="val 0"/>
            </a:avLst>
          </a:prstGeom>
          <a:noFill/>
          <a:ln w="9525">
            <a:noFill/>
            <a:miter lim="800000"/>
            <a:headEnd/>
            <a:tailEnd/>
          </a:ln>
        </p:spPr>
        <p:txBody>
          <a:bodyPr wrap="none" tIns="0" bIns="0" anchor="ctr"/>
          <a:lstStyle/>
          <a:p>
            <a:r>
              <a:rPr lang="es-ES_tradnl" sz="800" b="1" baseline="0" dirty="0" smtClean="0">
                <a:solidFill>
                  <a:schemeClr val="bg2">
                    <a:lumMod val="25000"/>
                  </a:schemeClr>
                </a:solidFill>
              </a:rPr>
              <a:t>Jul/13</a:t>
            </a:r>
          </a:p>
          <a:p>
            <a:r>
              <a:rPr lang="en-GB" sz="800" baseline="0" dirty="0" smtClean="0">
                <a:solidFill>
                  <a:schemeClr val="bg2">
                    <a:lumMod val="25000"/>
                  </a:schemeClr>
                </a:solidFill>
              </a:rPr>
              <a:t>PRISMA</a:t>
            </a:r>
            <a:r>
              <a:rPr lang="es-ES_tradnl" sz="800" baseline="0" dirty="0" smtClean="0">
                <a:solidFill>
                  <a:schemeClr val="bg2">
                    <a:lumMod val="25000"/>
                  </a:schemeClr>
                </a:solidFill>
              </a:rPr>
              <a:t> </a:t>
            </a:r>
            <a:r>
              <a:rPr lang="en-GB" sz="800" baseline="0" dirty="0" smtClean="0">
                <a:solidFill>
                  <a:schemeClr val="bg2">
                    <a:lumMod val="25000"/>
                  </a:schemeClr>
                </a:solidFill>
              </a:rPr>
              <a:t>decision</a:t>
            </a:r>
            <a:endParaRPr lang="en-GB" sz="800" baseline="0" dirty="0">
              <a:solidFill>
                <a:schemeClr val="bg2">
                  <a:lumMod val="25000"/>
                </a:schemeClr>
              </a:solidFill>
            </a:endParaRPr>
          </a:p>
        </p:txBody>
      </p:sp>
      <p:sp>
        <p:nvSpPr>
          <p:cNvPr id="106" name="AutoShape 166"/>
          <p:cNvSpPr>
            <a:spLocks noChangeArrowheads="1"/>
          </p:cNvSpPr>
          <p:nvPr/>
        </p:nvSpPr>
        <p:spPr bwMode="auto">
          <a:xfrm>
            <a:off x="3520758" y="1215267"/>
            <a:ext cx="1512168" cy="369332"/>
          </a:xfrm>
          <a:prstGeom prst="homePlate">
            <a:avLst>
              <a:gd name="adj" fmla="val 0"/>
            </a:avLst>
          </a:prstGeom>
          <a:noFill/>
          <a:ln w="9525">
            <a:noFill/>
            <a:miter lim="800000"/>
            <a:headEnd/>
            <a:tailEnd/>
          </a:ln>
        </p:spPr>
        <p:txBody>
          <a:bodyPr wrap="square" tIns="0" bIns="0" anchor="ctr">
            <a:spAutoFit/>
          </a:bodyPr>
          <a:lstStyle/>
          <a:p>
            <a:r>
              <a:rPr lang="en-GB" sz="800" b="1" baseline="0" dirty="0" smtClean="0">
                <a:solidFill>
                  <a:schemeClr val="bg2">
                    <a:lumMod val="25000"/>
                  </a:schemeClr>
                </a:solidFill>
              </a:rPr>
              <a:t>Mar/14</a:t>
            </a:r>
          </a:p>
          <a:p>
            <a:r>
              <a:rPr lang="en-GB" sz="800" baseline="0" dirty="0" smtClean="0">
                <a:solidFill>
                  <a:schemeClr val="bg2">
                    <a:lumMod val="25000"/>
                  </a:schemeClr>
                </a:solidFill>
              </a:rPr>
              <a:t>CAM NC early implementation for S-GRI</a:t>
            </a:r>
            <a:endParaRPr lang="en-GB" sz="800" baseline="0" dirty="0">
              <a:solidFill>
                <a:schemeClr val="bg2">
                  <a:lumMod val="25000"/>
                </a:schemeClr>
              </a:solidFill>
            </a:endParaRPr>
          </a:p>
        </p:txBody>
      </p:sp>
      <p:cxnSp>
        <p:nvCxnSpPr>
          <p:cNvPr id="79" name="78 Conector recto"/>
          <p:cNvCxnSpPr/>
          <p:nvPr/>
        </p:nvCxnSpPr>
        <p:spPr bwMode="auto">
          <a:xfrm flipV="1">
            <a:off x="3542546" y="1188125"/>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0" name="79 Conector recto"/>
          <p:cNvCxnSpPr/>
          <p:nvPr/>
        </p:nvCxnSpPr>
        <p:spPr bwMode="auto">
          <a:xfrm flipV="1">
            <a:off x="1484080" y="1181654"/>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83" name="82 Decisión"/>
          <p:cNvSpPr/>
          <p:nvPr/>
        </p:nvSpPr>
        <p:spPr bwMode="auto">
          <a:xfrm>
            <a:off x="8535007" y="2573742"/>
            <a:ext cx="179387" cy="180975"/>
          </a:xfrm>
          <a:prstGeom prst="flowChartDecision">
            <a:avLst/>
          </a:prstGeom>
          <a:solidFill>
            <a:srgbClr val="9CB70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96" name="AutoShape 166"/>
          <p:cNvSpPr>
            <a:spLocks noChangeArrowheads="1"/>
          </p:cNvSpPr>
          <p:nvPr/>
        </p:nvSpPr>
        <p:spPr bwMode="auto">
          <a:xfrm>
            <a:off x="8668073" y="2523447"/>
            <a:ext cx="475928" cy="246221"/>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Nov 2015</a:t>
            </a:r>
            <a:endParaRPr lang="en-GB" sz="800" baseline="0" dirty="0">
              <a:solidFill>
                <a:srgbClr val="9CB700"/>
              </a:solidFill>
            </a:endParaRPr>
          </a:p>
        </p:txBody>
      </p:sp>
      <p:sp>
        <p:nvSpPr>
          <p:cNvPr id="100" name="AutoShape 166" descr="Diagonal hacia arriba ancha"/>
          <p:cNvSpPr>
            <a:spLocks noChangeArrowheads="1"/>
          </p:cNvSpPr>
          <p:nvPr/>
        </p:nvSpPr>
        <p:spPr bwMode="auto">
          <a:xfrm>
            <a:off x="145007" y="5589272"/>
            <a:ext cx="8891489"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Nominations (nominations &amp; matching process agreed within the S-GRI TSOs )</a:t>
            </a:r>
            <a:endParaRPr lang="en-GB" sz="800" b="1" baseline="0" dirty="0">
              <a:solidFill>
                <a:srgbClr val="FFFFFF"/>
              </a:solidFill>
            </a:endParaRPr>
          </a:p>
        </p:txBody>
      </p:sp>
      <p:cxnSp>
        <p:nvCxnSpPr>
          <p:cNvPr id="107" name="106 Conector recto"/>
          <p:cNvCxnSpPr>
            <a:stCxn id="76" idx="0"/>
          </p:cNvCxnSpPr>
          <p:nvPr/>
        </p:nvCxnSpPr>
        <p:spPr bwMode="auto">
          <a:xfrm flipH="1" flipV="1">
            <a:off x="2326924" y="3552887"/>
            <a:ext cx="1" cy="1948869"/>
          </a:xfrm>
          <a:prstGeom prst="line">
            <a:avLst/>
          </a:prstGeom>
          <a:ln w="12700">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76" name="75 Decisión"/>
          <p:cNvSpPr/>
          <p:nvPr/>
        </p:nvSpPr>
        <p:spPr bwMode="auto">
          <a:xfrm>
            <a:off x="2224837" y="5501756"/>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08" name="Text Box 39"/>
          <p:cNvSpPr txBox="1">
            <a:spLocks noChangeArrowheads="1"/>
          </p:cNvSpPr>
          <p:nvPr/>
        </p:nvSpPr>
        <p:spPr bwMode="auto">
          <a:xfrm>
            <a:off x="1484505" y="4941168"/>
            <a:ext cx="936104" cy="396000"/>
          </a:xfrm>
          <a:prstGeom prst="rect">
            <a:avLst/>
          </a:prstGeom>
          <a:noFill/>
          <a:ln w="9525">
            <a:noFill/>
            <a:miter lim="800000"/>
            <a:headEnd/>
            <a:tailEnd/>
          </a:ln>
        </p:spPr>
        <p:txBody>
          <a:bodyPr wrap="square" lIns="36000" rIns="36000">
            <a:noAutofit/>
          </a:bodyPr>
          <a:lstStyle>
            <a:defPPr>
              <a:defRPr lang="es-ES"/>
            </a:defPPr>
            <a:lvl1pPr>
              <a:defRPr sz="700" b="1" baseline="0"/>
            </a:lvl1pPr>
          </a:lstStyle>
          <a:p>
            <a:r>
              <a:rPr lang="en-GB" sz="800" dirty="0" smtClean="0"/>
              <a:t>Sep/13</a:t>
            </a:r>
          </a:p>
          <a:p>
            <a:r>
              <a:rPr lang="en-GB" sz="800" b="0" dirty="0" smtClean="0"/>
              <a:t>Kick-off IT specifications (Nominations)</a:t>
            </a:r>
            <a:endParaRPr lang="en-GB" sz="800" b="0" dirty="0"/>
          </a:p>
        </p:txBody>
      </p:sp>
      <p:sp>
        <p:nvSpPr>
          <p:cNvPr id="110" name="109 Decisión"/>
          <p:cNvSpPr/>
          <p:nvPr/>
        </p:nvSpPr>
        <p:spPr bwMode="auto">
          <a:xfrm>
            <a:off x="4842780" y="5488899"/>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11" name="Text Box 39"/>
          <p:cNvSpPr txBox="1">
            <a:spLocks noChangeArrowheads="1"/>
          </p:cNvSpPr>
          <p:nvPr/>
        </p:nvSpPr>
        <p:spPr bwMode="auto">
          <a:xfrm>
            <a:off x="4716016" y="4941168"/>
            <a:ext cx="936104" cy="396000"/>
          </a:xfrm>
          <a:prstGeom prst="rect">
            <a:avLst/>
          </a:prstGeom>
          <a:noFill/>
          <a:ln w="9525">
            <a:noFill/>
            <a:miter lim="800000"/>
            <a:headEnd/>
            <a:tailEnd/>
          </a:ln>
        </p:spPr>
        <p:txBody>
          <a:bodyPr wrap="square" lIns="36000" rIns="36000">
            <a:noAutofit/>
          </a:bodyPr>
          <a:lstStyle>
            <a:defPPr>
              <a:defRPr lang="es-ES"/>
            </a:defPPr>
            <a:lvl1pPr>
              <a:defRPr sz="700" b="1" baseline="0"/>
            </a:lvl1pPr>
          </a:lstStyle>
          <a:p>
            <a:r>
              <a:rPr lang="en-GB" sz="800" dirty="0" smtClean="0"/>
              <a:t>Sep/14</a:t>
            </a:r>
          </a:p>
          <a:p>
            <a:r>
              <a:rPr lang="en-GB" sz="800" b="0" dirty="0" smtClean="0"/>
              <a:t>Finalisation of IT specifications (Nominations)</a:t>
            </a:r>
            <a:endParaRPr lang="en-GB" sz="800" b="0" dirty="0"/>
          </a:p>
        </p:txBody>
      </p:sp>
      <p:sp>
        <p:nvSpPr>
          <p:cNvPr id="117" name="Text Box 39"/>
          <p:cNvSpPr txBox="1">
            <a:spLocks noChangeArrowheads="1"/>
          </p:cNvSpPr>
          <p:nvPr/>
        </p:nvSpPr>
        <p:spPr bwMode="auto">
          <a:xfrm>
            <a:off x="8000437" y="4869160"/>
            <a:ext cx="871791" cy="707886"/>
          </a:xfrm>
          <a:prstGeom prst="rect">
            <a:avLst/>
          </a:prstGeom>
          <a:noFill/>
          <a:ln w="9525">
            <a:noFill/>
            <a:miter lim="800000"/>
            <a:headEnd/>
            <a:tailEnd/>
          </a:ln>
        </p:spPr>
        <p:txBody>
          <a:bodyPr wrap="square" lIns="36000" rIns="36000">
            <a:spAutoFit/>
          </a:bodyPr>
          <a:lstStyle/>
          <a:p>
            <a:r>
              <a:rPr lang="en-GB" sz="800" b="1" baseline="0" dirty="0" smtClean="0">
                <a:solidFill>
                  <a:srgbClr val="FF9900"/>
                </a:solidFill>
              </a:rPr>
              <a:t>Nov/15</a:t>
            </a:r>
          </a:p>
          <a:p>
            <a:r>
              <a:rPr lang="en-GB" sz="800" baseline="0" dirty="0" smtClean="0">
                <a:solidFill>
                  <a:srgbClr val="FF9900"/>
                </a:solidFill>
              </a:rPr>
              <a:t>Release production environment (Nominations)</a:t>
            </a:r>
            <a:endParaRPr lang="en-GB" sz="800" baseline="0" dirty="0">
              <a:solidFill>
                <a:srgbClr val="FF9900"/>
              </a:solidFill>
            </a:endParaRPr>
          </a:p>
        </p:txBody>
      </p:sp>
      <p:cxnSp>
        <p:nvCxnSpPr>
          <p:cNvPr id="119" name="118 Conector recto"/>
          <p:cNvCxnSpPr/>
          <p:nvPr/>
        </p:nvCxnSpPr>
        <p:spPr bwMode="auto">
          <a:xfrm flipH="1" flipV="1">
            <a:off x="8609178" y="1502036"/>
            <a:ext cx="15764" cy="4303228"/>
          </a:xfrm>
          <a:prstGeom prst="line">
            <a:avLst/>
          </a:prstGeom>
          <a:ln w="12700">
            <a:solidFill>
              <a:srgbClr val="FF9900"/>
            </a:solidFill>
            <a:prstDash val="sysDot"/>
          </a:ln>
        </p:spPr>
        <p:style>
          <a:lnRef idx="1">
            <a:schemeClr val="accent1"/>
          </a:lnRef>
          <a:fillRef idx="0">
            <a:schemeClr val="accent1"/>
          </a:fillRef>
          <a:effectRef idx="0">
            <a:schemeClr val="accent1"/>
          </a:effectRef>
          <a:fontRef idx="minor">
            <a:schemeClr val="tx1"/>
          </a:fontRef>
        </p:style>
      </p:cxnSp>
      <p:sp>
        <p:nvSpPr>
          <p:cNvPr id="120" name="119 Decisión"/>
          <p:cNvSpPr/>
          <p:nvPr/>
        </p:nvSpPr>
        <p:spPr bwMode="auto">
          <a:xfrm>
            <a:off x="2235261" y="4422922"/>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cxnSp>
        <p:nvCxnSpPr>
          <p:cNvPr id="121" name="120 Conector recto"/>
          <p:cNvCxnSpPr/>
          <p:nvPr/>
        </p:nvCxnSpPr>
        <p:spPr bwMode="auto">
          <a:xfrm flipV="1">
            <a:off x="1420900" y="3483756"/>
            <a:ext cx="0" cy="1296000"/>
          </a:xfrm>
          <a:prstGeom prst="line">
            <a:avLst/>
          </a:prstGeom>
          <a:ln w="12700">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105" name="104 Decisión"/>
          <p:cNvSpPr/>
          <p:nvPr/>
        </p:nvSpPr>
        <p:spPr bwMode="auto">
          <a:xfrm>
            <a:off x="2238373" y="3365618"/>
            <a:ext cx="179387"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34" name="Text Box 39"/>
          <p:cNvSpPr txBox="1">
            <a:spLocks noChangeArrowheads="1"/>
          </p:cNvSpPr>
          <p:nvPr/>
        </p:nvSpPr>
        <p:spPr bwMode="auto">
          <a:xfrm>
            <a:off x="2109476" y="2852936"/>
            <a:ext cx="1008112" cy="584775"/>
          </a:xfrm>
          <a:prstGeom prst="rect">
            <a:avLst/>
          </a:prstGeom>
          <a:noFill/>
          <a:ln w="9525">
            <a:noFill/>
            <a:miter lim="800000"/>
            <a:headEnd/>
            <a:tailEnd/>
          </a:ln>
        </p:spPr>
        <p:txBody>
          <a:bodyPr wrap="square" lIns="36000" rIns="36000">
            <a:spAutoFit/>
          </a:bodyPr>
          <a:lstStyle/>
          <a:p>
            <a:r>
              <a:rPr lang="en-GB" sz="800" b="1" baseline="0" dirty="0" smtClean="0"/>
              <a:t>Sep/13</a:t>
            </a:r>
          </a:p>
          <a:p>
            <a:r>
              <a:rPr lang="en-GB" sz="800" baseline="0" dirty="0" smtClean="0"/>
              <a:t>Finalisation of IT specifications (CAM)</a:t>
            </a:r>
            <a:endParaRPr lang="en-GB" sz="800" baseline="0" dirty="0"/>
          </a:p>
        </p:txBody>
      </p:sp>
      <p:cxnSp>
        <p:nvCxnSpPr>
          <p:cNvPr id="69" name="68 Conector recto"/>
          <p:cNvCxnSpPr/>
          <p:nvPr/>
        </p:nvCxnSpPr>
        <p:spPr bwMode="auto">
          <a:xfrm>
            <a:off x="4943060" y="3404007"/>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
        <p:nvSpPr>
          <p:cNvPr id="70" name="Text Box 39"/>
          <p:cNvSpPr txBox="1">
            <a:spLocks noChangeArrowheads="1"/>
          </p:cNvSpPr>
          <p:nvPr/>
        </p:nvSpPr>
        <p:spPr bwMode="auto">
          <a:xfrm>
            <a:off x="4973743" y="2757248"/>
            <a:ext cx="937531" cy="707886"/>
          </a:xfrm>
          <a:prstGeom prst="rect">
            <a:avLst/>
          </a:prstGeom>
          <a:noFill/>
          <a:ln w="9525">
            <a:noFill/>
            <a:miter lim="800000"/>
            <a:headEnd/>
            <a:tailEnd/>
          </a:ln>
        </p:spPr>
        <p:txBody>
          <a:bodyPr wrap="square" lIns="36000" rIns="36000">
            <a:spAutoFit/>
          </a:bodyPr>
          <a:lstStyle/>
          <a:p>
            <a:r>
              <a:rPr lang="en-GB" sz="800" b="1" baseline="0" dirty="0" smtClean="0">
                <a:solidFill>
                  <a:srgbClr val="FF9900"/>
                </a:solidFill>
              </a:rPr>
              <a:t>Sep/14</a:t>
            </a:r>
          </a:p>
          <a:p>
            <a:r>
              <a:rPr lang="en-GB" sz="800" baseline="0" dirty="0" smtClean="0">
                <a:solidFill>
                  <a:srgbClr val="FF9900"/>
                </a:solidFill>
              </a:rPr>
              <a:t>Release production environment (CAM)</a:t>
            </a:r>
            <a:endParaRPr lang="en-GB" sz="800" baseline="0" dirty="0">
              <a:solidFill>
                <a:srgbClr val="FF9900"/>
              </a:solidFill>
            </a:endParaRPr>
          </a:p>
        </p:txBody>
      </p:sp>
      <p:cxnSp>
        <p:nvCxnSpPr>
          <p:cNvPr id="71" name="70 Conector recto"/>
          <p:cNvCxnSpPr/>
          <p:nvPr/>
        </p:nvCxnSpPr>
        <p:spPr bwMode="auto">
          <a:xfrm flipH="1" flipV="1">
            <a:off x="4930708" y="2290572"/>
            <a:ext cx="0" cy="1198079"/>
          </a:xfrm>
          <a:prstGeom prst="line">
            <a:avLst/>
          </a:prstGeom>
          <a:ln w="12700">
            <a:solidFill>
              <a:srgbClr val="FF9900"/>
            </a:solidFill>
            <a:prstDash val="sysDot"/>
          </a:ln>
        </p:spPr>
        <p:style>
          <a:lnRef idx="1">
            <a:schemeClr val="accent1"/>
          </a:lnRef>
          <a:fillRef idx="0">
            <a:schemeClr val="accent1"/>
          </a:fillRef>
          <a:effectRef idx="0">
            <a:schemeClr val="accent1"/>
          </a:effectRef>
          <a:fontRef idx="minor">
            <a:schemeClr val="tx1"/>
          </a:fontRef>
        </p:style>
      </p:cxnSp>
      <p:sp>
        <p:nvSpPr>
          <p:cNvPr id="2" name="1 Rectángulo"/>
          <p:cNvSpPr/>
          <p:nvPr/>
        </p:nvSpPr>
        <p:spPr bwMode="auto">
          <a:xfrm>
            <a:off x="5444722" y="5618698"/>
            <a:ext cx="3223351" cy="230832"/>
          </a:xfrm>
          <a:prstGeom prst="rect">
            <a:avLst/>
          </a:prstGeom>
          <a:solidFill>
            <a:schemeClr val="bg1">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R="0" algn="ctr" defTabSz="914400" rtl="0" eaLnBrk="1" fontAlgn="base" latinLnBrk="0" hangingPunct="1">
              <a:lnSpc>
                <a:spcPct val="100000"/>
              </a:lnSpc>
              <a:spcBef>
                <a:spcPct val="0"/>
              </a:spcBef>
              <a:spcAft>
                <a:spcPts val="600"/>
              </a:spcAft>
              <a:buClr>
                <a:srgbClr val="006A9A"/>
              </a:buClr>
              <a:buSzPct val="120000"/>
              <a:tabLst/>
            </a:pPr>
            <a:r>
              <a:rPr kumimoji="0" lang="en-GB" sz="900" b="1" i="0" u="none" strike="noStrike" cap="none" normalizeH="0" baseline="0" smtClean="0">
                <a:ln>
                  <a:noFill/>
                </a:ln>
                <a:solidFill>
                  <a:schemeClr val="bg1"/>
                </a:solidFill>
                <a:effectLst/>
                <a:latin typeface="Verdana" pitchFamily="34" charset="0"/>
                <a:cs typeface="Arial" charset="0"/>
              </a:rPr>
              <a:t>Interim period</a:t>
            </a:r>
          </a:p>
        </p:txBody>
      </p:sp>
      <p:cxnSp>
        <p:nvCxnSpPr>
          <p:cNvPr id="75" name="74 Conector recto"/>
          <p:cNvCxnSpPr/>
          <p:nvPr/>
        </p:nvCxnSpPr>
        <p:spPr bwMode="auto">
          <a:xfrm flipH="1" flipV="1">
            <a:off x="5444722" y="4607185"/>
            <a:ext cx="0" cy="1198079"/>
          </a:xfrm>
          <a:prstGeom prst="line">
            <a:avLst/>
          </a:prstGeom>
          <a:ln w="12700">
            <a:solidFill>
              <a:srgbClr val="FF9900"/>
            </a:solidFill>
            <a:prstDash val="sysDot"/>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bwMode="auto">
          <a:xfrm>
            <a:off x="8642194" y="5543150"/>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736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txBox="1">
            <a:spLocks/>
          </p:cNvSpPr>
          <p:nvPr/>
        </p:nvSpPr>
        <p:spPr bwMode="auto">
          <a:xfrm>
            <a:off x="2051050" y="1557338"/>
            <a:ext cx="3357563" cy="571500"/>
          </a:xfrm>
          <a:prstGeom prst="rect">
            <a:avLst/>
          </a:prstGeom>
          <a:noFill/>
          <a:ln w="9525">
            <a:noFill/>
            <a:miter lim="800000"/>
            <a:headEnd/>
            <a:tailEnd/>
          </a:ln>
        </p:spPr>
        <p:txBody>
          <a:bodyPr/>
          <a:lstStyle/>
          <a:p>
            <a:pPr algn="ctr"/>
            <a:r>
              <a:rPr lang="en-GB" sz="4000" baseline="0" smtClean="0">
                <a:solidFill>
                  <a:srgbClr val="007AAE"/>
                </a:solidFill>
              </a:rPr>
              <a:t>Index</a:t>
            </a:r>
            <a:endParaRPr lang="en-GB" sz="4000" baseline="0">
              <a:solidFill>
                <a:srgbClr val="007AAE"/>
              </a:solidFill>
            </a:endParaRPr>
          </a:p>
        </p:txBody>
      </p:sp>
      <p:sp>
        <p:nvSpPr>
          <p:cNvPr id="44035" name="3 CuadroTexto"/>
          <p:cNvSpPr txBox="1">
            <a:spLocks noChangeArrowheads="1"/>
          </p:cNvSpPr>
          <p:nvPr/>
        </p:nvSpPr>
        <p:spPr bwMode="auto">
          <a:xfrm>
            <a:off x="2340173" y="2706305"/>
            <a:ext cx="6264275" cy="630942"/>
          </a:xfrm>
          <a:prstGeom prst="rect">
            <a:avLst/>
          </a:prstGeom>
          <a:noFill/>
          <a:ln w="9525">
            <a:noFill/>
            <a:miter lim="800000"/>
            <a:headEnd/>
            <a:tailEnd/>
          </a:ln>
        </p:spPr>
        <p:txBody>
          <a:bodyPr wrap="square">
            <a:spAutoFit/>
          </a:bodyPr>
          <a:lstStyle/>
          <a:p>
            <a:pPr marL="881063" lvl="1" indent="-342900">
              <a:spcBef>
                <a:spcPts val="600"/>
              </a:spcBef>
              <a:buSzPct val="160000"/>
            </a:pPr>
            <a:r>
              <a:rPr lang="en-GB" sz="1500" baseline="0" dirty="0">
                <a:solidFill>
                  <a:srgbClr val="969696"/>
                </a:solidFill>
              </a:rPr>
              <a:t>CAM IT roadmap</a:t>
            </a:r>
          </a:p>
          <a:p>
            <a:pPr marL="881063" lvl="1" indent="-342900">
              <a:spcBef>
                <a:spcPts val="600"/>
              </a:spcBef>
              <a:buSzPct val="160000"/>
            </a:pPr>
            <a:r>
              <a:rPr lang="en-GB" sz="1500" b="1" baseline="0" dirty="0" smtClean="0">
                <a:solidFill>
                  <a:srgbClr val="9CB700"/>
                </a:solidFill>
              </a:rPr>
              <a:t>CMP IT roadmap</a:t>
            </a:r>
          </a:p>
        </p:txBody>
      </p:sp>
    </p:spTree>
    <p:extLst>
      <p:ext uri="{BB962C8B-B14F-4D97-AF65-F5344CB8AC3E}">
        <p14:creationId xmlns:p14="http://schemas.microsoft.com/office/powerpoint/2010/main" val="4025392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164"/>
          <p:cNvSpPr>
            <a:spLocks noChangeArrowheads="1"/>
          </p:cNvSpPr>
          <p:nvPr/>
        </p:nvSpPr>
        <p:spPr bwMode="auto">
          <a:xfrm>
            <a:off x="6749160" y="1211361"/>
            <a:ext cx="2190541" cy="4056401"/>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136" name="Rectangle 164"/>
          <p:cNvSpPr>
            <a:spLocks noChangeArrowheads="1"/>
          </p:cNvSpPr>
          <p:nvPr/>
        </p:nvSpPr>
        <p:spPr bwMode="auto">
          <a:xfrm>
            <a:off x="4471280" y="1211361"/>
            <a:ext cx="2190541" cy="4056401"/>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59" name="Rectangle 164"/>
          <p:cNvSpPr>
            <a:spLocks noChangeArrowheads="1"/>
          </p:cNvSpPr>
          <p:nvPr/>
        </p:nvSpPr>
        <p:spPr bwMode="auto">
          <a:xfrm>
            <a:off x="242895" y="1211361"/>
            <a:ext cx="1915338" cy="4056401"/>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60" name="Rectangle 164"/>
          <p:cNvSpPr>
            <a:spLocks noChangeArrowheads="1"/>
          </p:cNvSpPr>
          <p:nvPr/>
        </p:nvSpPr>
        <p:spPr bwMode="auto">
          <a:xfrm>
            <a:off x="2230241" y="1211361"/>
            <a:ext cx="2190541" cy="4056401"/>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104" name="AutoShape 166" descr="Diagonal hacia arriba ancha"/>
          <p:cNvSpPr>
            <a:spLocks noChangeArrowheads="1"/>
          </p:cNvSpPr>
          <p:nvPr/>
        </p:nvSpPr>
        <p:spPr bwMode="auto">
          <a:xfrm>
            <a:off x="251520" y="1196751"/>
            <a:ext cx="8688181" cy="406205"/>
          </a:xfrm>
          <a:prstGeom prst="homePlate">
            <a:avLst>
              <a:gd name="adj" fmla="val 0"/>
            </a:avLst>
          </a:prstGeom>
          <a:solidFill>
            <a:srgbClr val="FFFFFF">
              <a:alpha val="69804"/>
            </a:srgbClr>
          </a:solidFill>
          <a:ln w="9525">
            <a:noFill/>
            <a:miter lim="800000"/>
            <a:headEnd/>
            <a:tailEnd/>
          </a:ln>
        </p:spPr>
        <p:txBody>
          <a:bodyPr wrap="none" tIns="0" bIns="0" anchor="ctr"/>
          <a:lstStyle/>
          <a:p>
            <a:endParaRPr lang="es-ES" sz="700" b="1" baseline="0" dirty="0">
              <a:solidFill>
                <a:srgbClr val="FFFFFF"/>
              </a:solidFill>
            </a:endParaRPr>
          </a:p>
        </p:txBody>
      </p:sp>
      <p:sp>
        <p:nvSpPr>
          <p:cNvPr id="62" name="Rectangle 164"/>
          <p:cNvSpPr>
            <a:spLocks noChangeArrowheads="1"/>
          </p:cNvSpPr>
          <p:nvPr/>
        </p:nvSpPr>
        <p:spPr bwMode="auto">
          <a:xfrm>
            <a:off x="276686" y="903063"/>
            <a:ext cx="1915338"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2013</a:t>
            </a:r>
            <a:endParaRPr lang="es-ES" sz="900" b="1" baseline="0" dirty="0">
              <a:solidFill>
                <a:srgbClr val="FFFFFF"/>
              </a:solidFill>
            </a:endParaRPr>
          </a:p>
        </p:txBody>
      </p:sp>
      <p:sp>
        <p:nvSpPr>
          <p:cNvPr id="63" name="Rectangle 164"/>
          <p:cNvSpPr>
            <a:spLocks noChangeArrowheads="1"/>
          </p:cNvSpPr>
          <p:nvPr/>
        </p:nvSpPr>
        <p:spPr bwMode="auto">
          <a:xfrm>
            <a:off x="2230241"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2014</a:t>
            </a:r>
            <a:endParaRPr lang="es-ES" sz="900" b="1" baseline="0" dirty="0">
              <a:solidFill>
                <a:srgbClr val="FFFFFF"/>
              </a:solidFill>
            </a:endParaRPr>
          </a:p>
        </p:txBody>
      </p:sp>
      <p:sp>
        <p:nvSpPr>
          <p:cNvPr id="49" name="2 Título"/>
          <p:cNvSpPr>
            <a:spLocks/>
          </p:cNvSpPr>
          <p:nvPr/>
        </p:nvSpPr>
        <p:spPr bwMode="auto">
          <a:xfrm>
            <a:off x="500063" y="188640"/>
            <a:ext cx="8248650" cy="983704"/>
          </a:xfrm>
          <a:prstGeom prst="rect">
            <a:avLst/>
          </a:prstGeom>
          <a:noFill/>
          <a:ln w="9525">
            <a:noFill/>
            <a:miter lim="800000"/>
            <a:headEnd/>
            <a:tailEnd/>
          </a:ln>
        </p:spPr>
        <p:txBody>
          <a:bodyPr/>
          <a:lstStyle/>
          <a:p>
            <a:pPr>
              <a:lnSpc>
                <a:spcPts val="3200"/>
              </a:lnSpc>
              <a:spcAft>
                <a:spcPts val="300"/>
              </a:spcAft>
            </a:pPr>
            <a:r>
              <a:rPr lang="es-ES_tradnl" sz="2800" baseline="0" dirty="0" smtClean="0">
                <a:solidFill>
                  <a:srgbClr val="007AAE"/>
                </a:solidFill>
              </a:rPr>
              <a:t>Enagás CMP IT </a:t>
            </a:r>
            <a:r>
              <a:rPr lang="es-ES_tradnl" sz="2800" baseline="0" dirty="0" err="1" smtClean="0">
                <a:solidFill>
                  <a:srgbClr val="007AAE"/>
                </a:solidFill>
              </a:rPr>
              <a:t>roadmap</a:t>
            </a:r>
            <a:r>
              <a:rPr lang="es-ES_tradnl" sz="2800" baseline="0" dirty="0" smtClean="0">
                <a:solidFill>
                  <a:srgbClr val="007AAE"/>
                </a:solidFill>
              </a:rPr>
              <a:t> - </a:t>
            </a:r>
            <a:r>
              <a:rPr lang="es-ES_tradnl" sz="2800" baseline="0" dirty="0" err="1" smtClean="0">
                <a:solidFill>
                  <a:srgbClr val="007AAE"/>
                </a:solidFill>
              </a:rPr>
              <a:t>Surrender</a:t>
            </a:r>
            <a:endParaRPr lang="es-ES_tradnl" sz="2800" baseline="0" dirty="0" smtClean="0">
              <a:solidFill>
                <a:srgbClr val="007AAE"/>
              </a:solidFill>
            </a:endParaRPr>
          </a:p>
        </p:txBody>
      </p:sp>
      <p:sp>
        <p:nvSpPr>
          <p:cNvPr id="51" name="AutoShape 166" descr="Diagonal hacia arriba ancha"/>
          <p:cNvSpPr>
            <a:spLocks noChangeArrowheads="1"/>
          </p:cNvSpPr>
          <p:nvPr/>
        </p:nvSpPr>
        <p:spPr bwMode="auto">
          <a:xfrm>
            <a:off x="251521" y="4042581"/>
            <a:ext cx="8688180"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CMP Implementation (impact on CAM - auctions &amp; products)</a:t>
            </a:r>
            <a:endParaRPr lang="en-GB" sz="800" b="1" baseline="0" dirty="0">
              <a:solidFill>
                <a:srgbClr val="FFFFFF"/>
              </a:solidFill>
            </a:endParaRPr>
          </a:p>
        </p:txBody>
      </p:sp>
      <p:sp>
        <p:nvSpPr>
          <p:cNvPr id="55" name="Text Box 39"/>
          <p:cNvSpPr txBox="1">
            <a:spLocks noChangeArrowheads="1"/>
          </p:cNvSpPr>
          <p:nvPr/>
        </p:nvSpPr>
        <p:spPr bwMode="auto">
          <a:xfrm>
            <a:off x="713252" y="3531820"/>
            <a:ext cx="1163494" cy="461665"/>
          </a:xfrm>
          <a:prstGeom prst="rect">
            <a:avLst/>
          </a:prstGeom>
          <a:noFill/>
          <a:ln w="9525">
            <a:noFill/>
            <a:miter lim="800000"/>
            <a:headEnd/>
            <a:tailEnd/>
          </a:ln>
        </p:spPr>
        <p:txBody>
          <a:bodyPr wrap="square" lIns="36000" rIns="36000">
            <a:spAutoFit/>
          </a:bodyPr>
          <a:lstStyle/>
          <a:p>
            <a:r>
              <a:rPr lang="en-GB" sz="800" b="1" baseline="0" dirty="0" smtClean="0"/>
              <a:t>Jul/13</a:t>
            </a:r>
          </a:p>
          <a:p>
            <a:r>
              <a:rPr lang="en-GB" sz="800" baseline="0" dirty="0" smtClean="0"/>
              <a:t>Kick-off IT specifications</a:t>
            </a:r>
            <a:endParaRPr lang="en-GB" sz="800" baseline="0" dirty="0"/>
          </a:p>
        </p:txBody>
      </p:sp>
      <p:sp>
        <p:nvSpPr>
          <p:cNvPr id="57" name="56 Decisión"/>
          <p:cNvSpPr/>
          <p:nvPr/>
        </p:nvSpPr>
        <p:spPr bwMode="auto">
          <a:xfrm>
            <a:off x="1045814" y="3936429"/>
            <a:ext cx="179387"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52" name="AutoShape 166" descr="Diagonal hacia arriba ancha"/>
          <p:cNvSpPr>
            <a:spLocks noChangeArrowheads="1"/>
          </p:cNvSpPr>
          <p:nvPr/>
        </p:nvSpPr>
        <p:spPr bwMode="auto">
          <a:xfrm>
            <a:off x="250887" y="4979763"/>
            <a:ext cx="8688797"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CMP impact on billing</a:t>
            </a:r>
            <a:endParaRPr lang="en-GB" sz="800" b="1" baseline="0" dirty="0">
              <a:solidFill>
                <a:srgbClr val="FFFFFF"/>
              </a:solidFill>
            </a:endParaRPr>
          </a:p>
        </p:txBody>
      </p:sp>
      <p:sp>
        <p:nvSpPr>
          <p:cNvPr id="77" name="76 Decisión"/>
          <p:cNvSpPr/>
          <p:nvPr/>
        </p:nvSpPr>
        <p:spPr bwMode="auto">
          <a:xfrm>
            <a:off x="1029579" y="4874664"/>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78" name="Text Box 39"/>
          <p:cNvSpPr txBox="1">
            <a:spLocks noChangeArrowheads="1"/>
          </p:cNvSpPr>
          <p:nvPr/>
        </p:nvSpPr>
        <p:spPr bwMode="auto">
          <a:xfrm>
            <a:off x="251520" y="4489190"/>
            <a:ext cx="1080120" cy="461665"/>
          </a:xfrm>
          <a:prstGeom prst="rect">
            <a:avLst/>
          </a:prstGeom>
          <a:noFill/>
          <a:ln w="9525">
            <a:noFill/>
            <a:miter lim="800000"/>
            <a:headEnd/>
            <a:tailEnd/>
          </a:ln>
        </p:spPr>
        <p:txBody>
          <a:bodyPr wrap="square" lIns="36000" rIns="36000">
            <a:spAutoFit/>
          </a:bodyPr>
          <a:lstStyle/>
          <a:p>
            <a:r>
              <a:rPr lang="en-GB" sz="800" b="1" baseline="0" dirty="0" smtClean="0"/>
              <a:t>Jul/13</a:t>
            </a:r>
          </a:p>
          <a:p>
            <a:r>
              <a:rPr lang="en-GB" sz="800" baseline="0" dirty="0" smtClean="0"/>
              <a:t>Kick-off IT specifications</a:t>
            </a:r>
            <a:endParaRPr lang="en-GB" sz="800" baseline="0" dirty="0"/>
          </a:p>
        </p:txBody>
      </p:sp>
      <p:sp>
        <p:nvSpPr>
          <p:cNvPr id="81" name="Text Box 39"/>
          <p:cNvSpPr txBox="1">
            <a:spLocks noChangeArrowheads="1"/>
          </p:cNvSpPr>
          <p:nvPr/>
        </p:nvSpPr>
        <p:spPr bwMode="auto">
          <a:xfrm>
            <a:off x="1835696" y="4417182"/>
            <a:ext cx="901441" cy="461665"/>
          </a:xfrm>
          <a:prstGeom prst="rect">
            <a:avLst/>
          </a:prstGeom>
          <a:noFill/>
          <a:ln w="9525">
            <a:noFill/>
            <a:miter lim="800000"/>
            <a:headEnd/>
            <a:tailEnd/>
          </a:ln>
        </p:spPr>
        <p:txBody>
          <a:bodyPr wrap="square" lIns="36000" rIns="36000">
            <a:spAutoFit/>
          </a:bodyPr>
          <a:lstStyle/>
          <a:p>
            <a:r>
              <a:rPr lang="en-GB" sz="800" b="1" baseline="0" dirty="0" smtClean="0"/>
              <a:t>Sep/13</a:t>
            </a:r>
          </a:p>
          <a:p>
            <a:r>
              <a:rPr lang="en-GB" sz="800" baseline="0" dirty="0" smtClean="0"/>
              <a:t>Finalisation of IT specifications</a:t>
            </a:r>
            <a:endParaRPr lang="en-GB" sz="800" baseline="0" dirty="0"/>
          </a:p>
        </p:txBody>
      </p:sp>
      <p:sp>
        <p:nvSpPr>
          <p:cNvPr id="141" name="140 Decisión"/>
          <p:cNvSpPr/>
          <p:nvPr/>
        </p:nvSpPr>
        <p:spPr bwMode="auto">
          <a:xfrm>
            <a:off x="650512" y="6603488"/>
            <a:ext cx="179387" cy="180975"/>
          </a:xfrm>
          <a:prstGeom prst="flowChartDecision">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42" name="AutoShape 166"/>
          <p:cNvSpPr>
            <a:spLocks noChangeArrowheads="1"/>
          </p:cNvSpPr>
          <p:nvPr/>
        </p:nvSpPr>
        <p:spPr bwMode="auto">
          <a:xfrm>
            <a:off x="794459" y="6597138"/>
            <a:ext cx="935553" cy="180852"/>
          </a:xfrm>
          <a:prstGeom prst="homePlate">
            <a:avLst>
              <a:gd name="adj" fmla="val 0"/>
            </a:avLst>
          </a:prstGeom>
          <a:noFill/>
          <a:ln w="9525">
            <a:noFill/>
            <a:miter lim="800000"/>
            <a:headEnd/>
            <a:tailEnd/>
          </a:ln>
        </p:spPr>
        <p:txBody>
          <a:bodyPr wrap="none" tIns="0" bIns="0" anchor="ctr"/>
          <a:lstStyle/>
          <a:p>
            <a:r>
              <a:rPr lang="en-GB" sz="800" baseline="0" smtClean="0">
                <a:solidFill>
                  <a:srgbClr val="0067A6"/>
                </a:solidFill>
              </a:rPr>
              <a:t>Main milestones</a:t>
            </a:r>
          </a:p>
        </p:txBody>
      </p:sp>
      <p:grpSp>
        <p:nvGrpSpPr>
          <p:cNvPr id="138" name="51 Grupo"/>
          <p:cNvGrpSpPr>
            <a:grpSpLocks/>
          </p:cNvGrpSpPr>
          <p:nvPr/>
        </p:nvGrpSpPr>
        <p:grpSpPr bwMode="auto">
          <a:xfrm>
            <a:off x="1874540" y="6582850"/>
            <a:ext cx="1257300" cy="215900"/>
            <a:chOff x="5143867" y="6519435"/>
            <a:chExt cx="1260000" cy="216000"/>
          </a:xfrm>
        </p:grpSpPr>
        <p:sp>
          <p:nvSpPr>
            <p:cNvPr id="139" name="AutoShape 166"/>
            <p:cNvSpPr>
              <a:spLocks noChangeArrowheads="1"/>
            </p:cNvSpPr>
            <p:nvPr/>
          </p:nvSpPr>
          <p:spPr bwMode="auto">
            <a:xfrm>
              <a:off x="5143867" y="6545979"/>
              <a:ext cx="1260000" cy="180000"/>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FF9900"/>
                  </a:solidFill>
                </a:rPr>
                <a:t>Release environment</a:t>
              </a:r>
              <a:endParaRPr lang="en-GB" sz="800" baseline="0" dirty="0">
                <a:solidFill>
                  <a:srgbClr val="FF9900"/>
                </a:solidFill>
              </a:endParaRPr>
            </a:p>
          </p:txBody>
        </p:sp>
        <p:cxnSp>
          <p:nvCxnSpPr>
            <p:cNvPr id="140" name="139 Conector recto"/>
            <p:cNvCxnSpPr/>
            <p:nvPr/>
          </p:nvCxnSpPr>
          <p:spPr>
            <a:xfrm>
              <a:off x="5148640" y="6519435"/>
              <a:ext cx="0" cy="216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grpSp>
      <p:sp>
        <p:nvSpPr>
          <p:cNvPr id="82" name="AutoShape 166" descr="Diagonal hacia arriba ancha"/>
          <p:cNvSpPr>
            <a:spLocks noChangeArrowheads="1"/>
          </p:cNvSpPr>
          <p:nvPr/>
        </p:nvSpPr>
        <p:spPr bwMode="auto">
          <a:xfrm>
            <a:off x="286692" y="2132001"/>
            <a:ext cx="1882283" cy="1165832"/>
          </a:xfrm>
          <a:prstGeom prst="homePlate">
            <a:avLst>
              <a:gd name="adj" fmla="val 0"/>
            </a:avLst>
          </a:prstGeom>
          <a:noFill/>
          <a:ln w="3175">
            <a:noFill/>
            <a:prstDash val="sysDot"/>
            <a:miter lim="800000"/>
            <a:headEnd/>
            <a:tailEnd/>
          </a:ln>
        </p:spPr>
        <p:txBody>
          <a:bodyPr wrap="square" lIns="72000" tIns="108000" rIns="72000" bIns="72000" anchor="t" anchorCtr="0">
            <a:noAutofit/>
          </a:bodyPr>
          <a:lstStyle/>
          <a:p>
            <a:pPr>
              <a:spcBef>
                <a:spcPts val="300"/>
              </a:spcBef>
              <a:spcAft>
                <a:spcPts val="300"/>
              </a:spcAft>
            </a:pPr>
            <a:r>
              <a:rPr lang="en-GB" sz="1200" baseline="0" dirty="0" smtClean="0">
                <a:solidFill>
                  <a:srgbClr val="9CB700"/>
                </a:solidFill>
              </a:rPr>
              <a:t>Surrender</a:t>
            </a:r>
            <a:endParaRPr lang="en-GB" sz="1200" dirty="0" smtClean="0">
              <a:solidFill>
                <a:srgbClr val="9CB700"/>
              </a:solidFill>
            </a:endParaRPr>
          </a:p>
        </p:txBody>
      </p:sp>
      <p:sp>
        <p:nvSpPr>
          <p:cNvPr id="88" name="AutoShape 166"/>
          <p:cNvSpPr>
            <a:spLocks noChangeArrowheads="1"/>
          </p:cNvSpPr>
          <p:nvPr/>
        </p:nvSpPr>
        <p:spPr bwMode="auto">
          <a:xfrm>
            <a:off x="2483768" y="1826906"/>
            <a:ext cx="768677" cy="369332"/>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1</a:t>
            </a:r>
            <a:r>
              <a:rPr lang="en-GB" sz="800" dirty="0" smtClean="0">
                <a:solidFill>
                  <a:srgbClr val="9CB700"/>
                </a:solidFill>
              </a:rPr>
              <a:t>st</a:t>
            </a:r>
            <a:r>
              <a:rPr lang="en-GB" sz="800" baseline="0" dirty="0" smtClean="0">
                <a:solidFill>
                  <a:srgbClr val="9CB700"/>
                </a:solidFill>
              </a:rPr>
              <a:t> Monday March 2014</a:t>
            </a:r>
            <a:endParaRPr lang="en-GB" sz="800" baseline="0" dirty="0">
              <a:solidFill>
                <a:srgbClr val="9CB700"/>
              </a:solidFill>
            </a:endParaRPr>
          </a:p>
        </p:txBody>
      </p:sp>
      <p:sp>
        <p:nvSpPr>
          <p:cNvPr id="65" name="AutoShape 166" descr="Diagonal hacia arriba ancha"/>
          <p:cNvSpPr>
            <a:spLocks noChangeArrowheads="1"/>
          </p:cNvSpPr>
          <p:nvPr/>
        </p:nvSpPr>
        <p:spPr bwMode="auto">
          <a:xfrm>
            <a:off x="222642" y="3429000"/>
            <a:ext cx="8919735" cy="45719"/>
          </a:xfrm>
          <a:prstGeom prst="homePlate">
            <a:avLst>
              <a:gd name="adj" fmla="val 0"/>
            </a:avLst>
          </a:prstGeom>
          <a:solidFill>
            <a:schemeClr val="bg1"/>
          </a:solidFill>
          <a:ln w="9525">
            <a:noFill/>
            <a:miter lim="800000"/>
            <a:headEnd/>
            <a:tailEnd/>
          </a:ln>
        </p:spPr>
        <p:txBody>
          <a:bodyPr wrap="none" tIns="0" bIns="0" anchor="ctr"/>
          <a:lstStyle/>
          <a:p>
            <a:endParaRPr lang="es-ES" sz="800" b="1" baseline="0" dirty="0">
              <a:solidFill>
                <a:srgbClr val="FFFFFF"/>
              </a:solidFill>
            </a:endParaRPr>
          </a:p>
        </p:txBody>
      </p:sp>
      <p:sp>
        <p:nvSpPr>
          <p:cNvPr id="101" name="AutoShape 166"/>
          <p:cNvSpPr>
            <a:spLocks noChangeArrowheads="1"/>
          </p:cNvSpPr>
          <p:nvPr/>
        </p:nvSpPr>
        <p:spPr bwMode="auto">
          <a:xfrm>
            <a:off x="821771" y="1196752"/>
            <a:ext cx="1229949" cy="369332"/>
          </a:xfrm>
          <a:prstGeom prst="homePlate">
            <a:avLst>
              <a:gd name="adj" fmla="val 0"/>
            </a:avLst>
          </a:prstGeom>
          <a:noFill/>
          <a:ln w="9525">
            <a:noFill/>
            <a:miter lim="800000"/>
            <a:headEnd/>
            <a:tailEnd/>
          </a:ln>
        </p:spPr>
        <p:txBody>
          <a:bodyPr wrap="square" tIns="0" bIns="0" anchor="ctr">
            <a:spAutoFit/>
          </a:bodyPr>
          <a:lstStyle/>
          <a:p>
            <a:r>
              <a:rPr lang="en-GB" sz="800" b="1" baseline="0" smtClean="0">
                <a:solidFill>
                  <a:schemeClr val="bg2">
                    <a:lumMod val="25000"/>
                  </a:schemeClr>
                </a:solidFill>
              </a:rPr>
              <a:t>Oct/13</a:t>
            </a:r>
          </a:p>
          <a:p>
            <a:r>
              <a:rPr lang="en-GB" sz="800" baseline="0" smtClean="0">
                <a:solidFill>
                  <a:schemeClr val="bg2">
                    <a:lumMod val="25000"/>
                  </a:schemeClr>
                </a:solidFill>
              </a:rPr>
              <a:t>CMP binding implementation </a:t>
            </a:r>
            <a:endParaRPr lang="en-GB" sz="800" baseline="0">
              <a:solidFill>
                <a:schemeClr val="bg2">
                  <a:lumMod val="25000"/>
                </a:schemeClr>
              </a:solidFill>
            </a:endParaRPr>
          </a:p>
        </p:txBody>
      </p:sp>
      <p:sp>
        <p:nvSpPr>
          <p:cNvPr id="106" name="AutoShape 166"/>
          <p:cNvSpPr>
            <a:spLocks noChangeArrowheads="1"/>
          </p:cNvSpPr>
          <p:nvPr/>
        </p:nvSpPr>
        <p:spPr bwMode="auto">
          <a:xfrm>
            <a:off x="7812360" y="1215267"/>
            <a:ext cx="1224136" cy="369332"/>
          </a:xfrm>
          <a:prstGeom prst="homePlate">
            <a:avLst>
              <a:gd name="adj" fmla="val 0"/>
            </a:avLst>
          </a:prstGeom>
          <a:noFill/>
          <a:ln w="9525">
            <a:noFill/>
            <a:miter lim="800000"/>
            <a:headEnd/>
            <a:tailEnd/>
          </a:ln>
        </p:spPr>
        <p:txBody>
          <a:bodyPr wrap="square" tIns="0" bIns="0" anchor="ctr">
            <a:spAutoFit/>
          </a:bodyPr>
          <a:lstStyle/>
          <a:p>
            <a:r>
              <a:rPr lang="en-GB" sz="800" b="1" baseline="0" dirty="0" smtClean="0">
                <a:solidFill>
                  <a:schemeClr val="bg2">
                    <a:lumMod val="25000"/>
                  </a:schemeClr>
                </a:solidFill>
              </a:rPr>
              <a:t>Jul/16</a:t>
            </a:r>
          </a:p>
          <a:p>
            <a:r>
              <a:rPr lang="en-GB" sz="800" baseline="0" dirty="0" smtClean="0">
                <a:solidFill>
                  <a:schemeClr val="bg2">
                    <a:lumMod val="25000"/>
                  </a:schemeClr>
                </a:solidFill>
              </a:rPr>
              <a:t>ST UIOLI binding implementation</a:t>
            </a:r>
            <a:endParaRPr lang="en-GB" sz="800" baseline="0" dirty="0">
              <a:solidFill>
                <a:schemeClr val="bg2">
                  <a:lumMod val="25000"/>
                </a:schemeClr>
              </a:solidFill>
            </a:endParaRPr>
          </a:p>
        </p:txBody>
      </p:sp>
      <p:cxnSp>
        <p:nvCxnSpPr>
          <p:cNvPr id="79" name="78 Conector recto"/>
          <p:cNvCxnSpPr/>
          <p:nvPr/>
        </p:nvCxnSpPr>
        <p:spPr bwMode="auto">
          <a:xfrm flipV="1">
            <a:off x="7834148" y="1188125"/>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0" name="79 Conector recto"/>
          <p:cNvCxnSpPr/>
          <p:nvPr/>
        </p:nvCxnSpPr>
        <p:spPr bwMode="auto">
          <a:xfrm flipV="1">
            <a:off x="1878624" y="1181654"/>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20" name="119 Decisión"/>
          <p:cNvSpPr/>
          <p:nvPr/>
        </p:nvSpPr>
        <p:spPr bwMode="auto">
          <a:xfrm>
            <a:off x="1703529" y="4878879"/>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cxnSp>
        <p:nvCxnSpPr>
          <p:cNvPr id="121" name="120 Conector recto"/>
          <p:cNvCxnSpPr/>
          <p:nvPr/>
        </p:nvCxnSpPr>
        <p:spPr bwMode="auto">
          <a:xfrm flipV="1">
            <a:off x="1876746" y="1196753"/>
            <a:ext cx="0" cy="1302596"/>
          </a:xfrm>
          <a:prstGeom prst="line">
            <a:avLst/>
          </a:prstGeom>
          <a:ln w="12700">
            <a:solidFill>
              <a:srgbClr val="004E55"/>
            </a:solidFill>
            <a:prstDash val="sysDot"/>
          </a:ln>
        </p:spPr>
        <p:style>
          <a:lnRef idx="1">
            <a:schemeClr val="accent1"/>
          </a:lnRef>
          <a:fillRef idx="0">
            <a:schemeClr val="accent1"/>
          </a:fillRef>
          <a:effectRef idx="0">
            <a:schemeClr val="accent1"/>
          </a:effectRef>
          <a:fontRef idx="minor">
            <a:schemeClr val="tx1"/>
          </a:fontRef>
        </p:style>
      </p:cxnSp>
      <p:sp>
        <p:nvSpPr>
          <p:cNvPr id="137" name="Rectangle 164"/>
          <p:cNvSpPr>
            <a:spLocks noChangeArrowheads="1"/>
          </p:cNvSpPr>
          <p:nvPr/>
        </p:nvSpPr>
        <p:spPr bwMode="auto">
          <a:xfrm>
            <a:off x="4471280"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2015</a:t>
            </a:r>
            <a:endParaRPr lang="es-ES" sz="900" b="1" baseline="0" dirty="0">
              <a:solidFill>
                <a:srgbClr val="FFFFFF"/>
              </a:solidFill>
            </a:endParaRPr>
          </a:p>
        </p:txBody>
      </p:sp>
      <p:sp>
        <p:nvSpPr>
          <p:cNvPr id="144" name="Rectangle 164"/>
          <p:cNvSpPr>
            <a:spLocks noChangeArrowheads="1"/>
          </p:cNvSpPr>
          <p:nvPr/>
        </p:nvSpPr>
        <p:spPr bwMode="auto">
          <a:xfrm>
            <a:off x="6749160"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2016</a:t>
            </a:r>
            <a:endParaRPr lang="es-ES" sz="900" b="1" baseline="0" dirty="0">
              <a:solidFill>
                <a:srgbClr val="FFFFFF"/>
              </a:solidFill>
            </a:endParaRPr>
          </a:p>
        </p:txBody>
      </p:sp>
      <p:sp>
        <p:nvSpPr>
          <p:cNvPr id="61" name="60 Decisión"/>
          <p:cNvSpPr/>
          <p:nvPr/>
        </p:nvSpPr>
        <p:spPr bwMode="auto">
          <a:xfrm>
            <a:off x="2782542" y="2209234"/>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64" name="63 Decisión"/>
          <p:cNvSpPr/>
          <p:nvPr/>
        </p:nvSpPr>
        <p:spPr bwMode="auto">
          <a:xfrm>
            <a:off x="3395243" y="2209234"/>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66" name="65 Decisión"/>
          <p:cNvSpPr/>
          <p:nvPr/>
        </p:nvSpPr>
        <p:spPr bwMode="auto">
          <a:xfrm>
            <a:off x="3819229" y="2209234"/>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endParaRPr lang="es-ES" sz="800" baseline="0">
              <a:solidFill>
                <a:srgbClr val="9CB700"/>
              </a:solidFill>
              <a:latin typeface="Verdana" pitchFamily="34" charset="0"/>
              <a:ea typeface="Verdana" pitchFamily="34" charset="0"/>
              <a:cs typeface="Verdana" pitchFamily="34" charset="0"/>
            </a:endParaRPr>
          </a:p>
        </p:txBody>
      </p:sp>
      <p:sp>
        <p:nvSpPr>
          <p:cNvPr id="4" name="3 CuadroTexto"/>
          <p:cNvSpPr txBox="1"/>
          <p:nvPr/>
        </p:nvSpPr>
        <p:spPr>
          <a:xfrm>
            <a:off x="254426" y="5417348"/>
            <a:ext cx="8638054" cy="1107996"/>
          </a:xfrm>
          <a:prstGeom prst="rect">
            <a:avLst/>
          </a:prstGeom>
          <a:noFill/>
        </p:spPr>
        <p:txBody>
          <a:bodyPr wrap="square" rtlCol="0">
            <a:spAutoFit/>
          </a:bodyPr>
          <a:lstStyle/>
          <a:p>
            <a:pPr marL="171450" indent="-171450">
              <a:buFont typeface="Arial" pitchFamily="34" charset="0"/>
              <a:buChar char="•"/>
            </a:pPr>
            <a:r>
              <a:rPr lang="en-GB" sz="1100" baseline="0" dirty="0" smtClean="0">
                <a:solidFill>
                  <a:schemeClr val="bg1">
                    <a:lumMod val="50000"/>
                  </a:schemeClr>
                </a:solidFill>
              </a:rPr>
              <a:t>Surrender will be implemented as of 1 October 2013. This capacity will be added on the top of the available capacities. </a:t>
            </a:r>
          </a:p>
          <a:p>
            <a:pPr marL="171450" indent="-171450">
              <a:buFont typeface="Arial" pitchFamily="34" charset="0"/>
              <a:buChar char="•"/>
            </a:pPr>
            <a:r>
              <a:rPr lang="en-GB" sz="1100" baseline="0" dirty="0" smtClean="0">
                <a:solidFill>
                  <a:schemeClr val="bg1">
                    <a:lumMod val="50000"/>
                  </a:schemeClr>
                </a:solidFill>
              </a:rPr>
              <a:t>This procedure will be automatically offered through auctions as the same time as the CAM NC implementation. Thus, the IT roadmap will be the same as CAM.</a:t>
            </a:r>
          </a:p>
          <a:p>
            <a:pPr marL="171450" indent="-171450">
              <a:buFont typeface="Arial" pitchFamily="34" charset="0"/>
              <a:buChar char="•"/>
            </a:pPr>
            <a:r>
              <a:rPr lang="en-GB" sz="1100" baseline="0" dirty="0" smtClean="0">
                <a:solidFill>
                  <a:schemeClr val="bg1">
                    <a:lumMod val="50000"/>
                  </a:schemeClr>
                </a:solidFill>
              </a:rPr>
              <a:t>Surrender IT roadmap is based on the CMP roadmap presented by TSOs, if the products offered through surrender vary the roadmap should be accordingly amendment</a:t>
            </a:r>
          </a:p>
        </p:txBody>
      </p:sp>
      <p:sp>
        <p:nvSpPr>
          <p:cNvPr id="89" name="Text Box 39"/>
          <p:cNvSpPr txBox="1">
            <a:spLocks noChangeArrowheads="1"/>
          </p:cNvSpPr>
          <p:nvPr/>
        </p:nvSpPr>
        <p:spPr bwMode="auto">
          <a:xfrm>
            <a:off x="4033440" y="3531819"/>
            <a:ext cx="1169554" cy="461665"/>
          </a:xfrm>
          <a:prstGeom prst="rect">
            <a:avLst/>
          </a:prstGeom>
          <a:noFill/>
          <a:ln w="9525">
            <a:noFill/>
            <a:miter lim="800000"/>
            <a:headEnd/>
            <a:tailEnd/>
          </a:ln>
        </p:spPr>
        <p:txBody>
          <a:bodyPr wrap="square" lIns="36000" rIns="36000">
            <a:spAutoFit/>
          </a:bodyPr>
          <a:lstStyle/>
          <a:p>
            <a:r>
              <a:rPr lang="en-GB" sz="800" b="1" baseline="0" dirty="0" smtClean="0">
                <a:solidFill>
                  <a:srgbClr val="FF9900"/>
                </a:solidFill>
              </a:rPr>
              <a:t>Sep/14</a:t>
            </a:r>
          </a:p>
          <a:p>
            <a:r>
              <a:rPr lang="en-GB" sz="800" baseline="0" dirty="0" smtClean="0">
                <a:solidFill>
                  <a:srgbClr val="FF9900"/>
                </a:solidFill>
              </a:rPr>
              <a:t>Release production environment</a:t>
            </a:r>
            <a:endParaRPr lang="en-GB" sz="800" baseline="0" dirty="0">
              <a:solidFill>
                <a:srgbClr val="FF9900"/>
              </a:solidFill>
            </a:endParaRPr>
          </a:p>
        </p:txBody>
      </p:sp>
      <p:sp>
        <p:nvSpPr>
          <p:cNvPr id="93" name="Text Box 39"/>
          <p:cNvSpPr txBox="1">
            <a:spLocks noChangeArrowheads="1"/>
          </p:cNvSpPr>
          <p:nvPr/>
        </p:nvSpPr>
        <p:spPr bwMode="auto">
          <a:xfrm>
            <a:off x="1718425" y="3543399"/>
            <a:ext cx="1008112" cy="461665"/>
          </a:xfrm>
          <a:prstGeom prst="rect">
            <a:avLst/>
          </a:prstGeom>
          <a:noFill/>
          <a:ln w="9525">
            <a:noFill/>
            <a:miter lim="800000"/>
            <a:headEnd/>
            <a:tailEnd/>
          </a:ln>
        </p:spPr>
        <p:txBody>
          <a:bodyPr wrap="square" lIns="36000" rIns="36000">
            <a:spAutoFit/>
          </a:bodyPr>
          <a:lstStyle/>
          <a:p>
            <a:r>
              <a:rPr lang="en-GB" sz="800" b="1" baseline="0" dirty="0" smtClean="0"/>
              <a:t>Sep/13</a:t>
            </a:r>
          </a:p>
          <a:p>
            <a:r>
              <a:rPr lang="en-GB" sz="800" baseline="0" dirty="0" smtClean="0"/>
              <a:t>Finalisation of IT specifications </a:t>
            </a:r>
            <a:endParaRPr lang="en-GB" sz="800" baseline="0" dirty="0"/>
          </a:p>
        </p:txBody>
      </p:sp>
      <p:sp>
        <p:nvSpPr>
          <p:cNvPr id="94" name="93 Decisión"/>
          <p:cNvSpPr/>
          <p:nvPr/>
        </p:nvSpPr>
        <p:spPr bwMode="auto">
          <a:xfrm>
            <a:off x="1697306" y="3942775"/>
            <a:ext cx="179387"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cxnSp>
        <p:nvCxnSpPr>
          <p:cNvPr id="95" name="94 Conector recto"/>
          <p:cNvCxnSpPr/>
          <p:nvPr/>
        </p:nvCxnSpPr>
        <p:spPr bwMode="auto">
          <a:xfrm>
            <a:off x="4168482" y="4950927"/>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
        <p:nvSpPr>
          <p:cNvPr id="96" name="Text Box 39"/>
          <p:cNvSpPr txBox="1">
            <a:spLocks noChangeArrowheads="1"/>
          </p:cNvSpPr>
          <p:nvPr/>
        </p:nvSpPr>
        <p:spPr bwMode="auto">
          <a:xfrm>
            <a:off x="4122526" y="4302783"/>
            <a:ext cx="1169554" cy="707886"/>
          </a:xfrm>
          <a:prstGeom prst="rect">
            <a:avLst/>
          </a:prstGeom>
          <a:noFill/>
          <a:ln w="9525">
            <a:noFill/>
            <a:miter lim="800000"/>
            <a:headEnd/>
            <a:tailEnd/>
          </a:ln>
        </p:spPr>
        <p:txBody>
          <a:bodyPr wrap="square" lIns="36000" rIns="36000">
            <a:spAutoFit/>
          </a:bodyPr>
          <a:lstStyle/>
          <a:p>
            <a:r>
              <a:rPr lang="en-GB" sz="800" b="1" baseline="0" dirty="0" smtClean="0">
                <a:solidFill>
                  <a:srgbClr val="FF9900"/>
                </a:solidFill>
              </a:rPr>
              <a:t>Oct/14</a:t>
            </a:r>
          </a:p>
          <a:p>
            <a:r>
              <a:rPr lang="en-GB" sz="800" baseline="0" dirty="0" smtClean="0">
                <a:solidFill>
                  <a:srgbClr val="FF9900"/>
                </a:solidFill>
              </a:rPr>
              <a:t>Release production environment (surrender impact on billing)</a:t>
            </a:r>
            <a:endParaRPr lang="en-GB" sz="800" baseline="0" dirty="0">
              <a:solidFill>
                <a:srgbClr val="FF9900"/>
              </a:solidFill>
            </a:endParaRPr>
          </a:p>
        </p:txBody>
      </p:sp>
      <p:sp>
        <p:nvSpPr>
          <p:cNvPr id="8" name="7 Abrir llave"/>
          <p:cNvSpPr/>
          <p:nvPr/>
        </p:nvSpPr>
        <p:spPr bwMode="auto">
          <a:xfrm rot="16200000">
            <a:off x="2138849" y="2182025"/>
            <a:ext cx="448629" cy="965943"/>
          </a:xfrm>
          <a:prstGeom prst="leftBrace">
            <a:avLst/>
          </a:prstGeom>
          <a:noFill/>
          <a:ln w="19050" cap="flat" cmpd="sng" algn="ctr">
            <a:solidFill>
              <a:srgbClr val="004E5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pPr>
            <a:endParaRPr kumimoji="0" lang="es-ES" sz="2300" b="0" i="0" u="none" strike="noStrike" cap="none" normalizeH="0" baseline="30000" smtClean="0">
              <a:ln>
                <a:noFill/>
              </a:ln>
              <a:solidFill>
                <a:srgbClr val="006A9A"/>
              </a:solidFill>
              <a:effectLst/>
              <a:latin typeface="Verdana" pitchFamily="34" charset="0"/>
              <a:cs typeface="Arial" charset="0"/>
            </a:endParaRPr>
          </a:p>
        </p:txBody>
      </p:sp>
      <p:sp>
        <p:nvSpPr>
          <p:cNvPr id="97" name="AutoShape 166"/>
          <p:cNvSpPr>
            <a:spLocks noChangeArrowheads="1"/>
          </p:cNvSpPr>
          <p:nvPr/>
        </p:nvSpPr>
        <p:spPr bwMode="auto">
          <a:xfrm>
            <a:off x="2854441" y="1215267"/>
            <a:ext cx="1512168" cy="369332"/>
          </a:xfrm>
          <a:prstGeom prst="homePlate">
            <a:avLst>
              <a:gd name="adj" fmla="val 0"/>
            </a:avLst>
          </a:prstGeom>
          <a:noFill/>
          <a:ln w="9525">
            <a:noFill/>
            <a:miter lim="800000"/>
            <a:headEnd/>
            <a:tailEnd/>
          </a:ln>
        </p:spPr>
        <p:txBody>
          <a:bodyPr wrap="square" tIns="0" bIns="0" anchor="ctr">
            <a:spAutoFit/>
          </a:bodyPr>
          <a:lstStyle/>
          <a:p>
            <a:r>
              <a:rPr lang="en-GB" sz="800" b="1" baseline="0" dirty="0" smtClean="0">
                <a:solidFill>
                  <a:schemeClr val="bg2">
                    <a:lumMod val="25000"/>
                  </a:schemeClr>
                </a:solidFill>
              </a:rPr>
              <a:t>Mar/14</a:t>
            </a:r>
          </a:p>
          <a:p>
            <a:r>
              <a:rPr lang="en-GB" sz="800" baseline="0" dirty="0" smtClean="0">
                <a:solidFill>
                  <a:schemeClr val="bg2">
                    <a:lumMod val="25000"/>
                  </a:schemeClr>
                </a:solidFill>
              </a:rPr>
              <a:t>CAM NC early implementation for S-GRI</a:t>
            </a:r>
            <a:endParaRPr lang="en-GB" sz="800" baseline="0" dirty="0">
              <a:solidFill>
                <a:schemeClr val="bg2">
                  <a:lumMod val="25000"/>
                </a:schemeClr>
              </a:solidFill>
            </a:endParaRPr>
          </a:p>
        </p:txBody>
      </p:sp>
      <p:cxnSp>
        <p:nvCxnSpPr>
          <p:cNvPr id="99" name="98 Conector recto"/>
          <p:cNvCxnSpPr/>
          <p:nvPr/>
        </p:nvCxnSpPr>
        <p:spPr bwMode="auto">
          <a:xfrm flipV="1">
            <a:off x="2876229" y="1188125"/>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02" name="AutoShape 166"/>
          <p:cNvSpPr>
            <a:spLocks noChangeArrowheads="1"/>
          </p:cNvSpPr>
          <p:nvPr/>
        </p:nvSpPr>
        <p:spPr bwMode="auto">
          <a:xfrm>
            <a:off x="1835805" y="2917507"/>
            <a:ext cx="1128606" cy="492443"/>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004E55"/>
                </a:solidFill>
              </a:rPr>
              <a:t>Surrender will be offered on FCFS basis after the available capacity</a:t>
            </a:r>
            <a:endParaRPr lang="en-GB" sz="800" baseline="0" dirty="0">
              <a:solidFill>
                <a:srgbClr val="004E55"/>
              </a:solidFill>
            </a:endParaRPr>
          </a:p>
        </p:txBody>
      </p:sp>
      <p:sp>
        <p:nvSpPr>
          <p:cNvPr id="113" name="112 Decisión"/>
          <p:cNvSpPr/>
          <p:nvPr/>
        </p:nvSpPr>
        <p:spPr bwMode="auto">
          <a:xfrm>
            <a:off x="3312312" y="6603488"/>
            <a:ext cx="179387" cy="180975"/>
          </a:xfrm>
          <a:prstGeom prst="flowChartDecision">
            <a:avLst/>
          </a:prstGeom>
          <a:solidFill>
            <a:srgbClr val="9CB70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14" name="AutoShape 166"/>
          <p:cNvSpPr>
            <a:spLocks noChangeArrowheads="1"/>
          </p:cNvSpPr>
          <p:nvPr/>
        </p:nvSpPr>
        <p:spPr bwMode="auto">
          <a:xfrm>
            <a:off x="3456259" y="6597138"/>
            <a:ext cx="612000" cy="180852"/>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9CB700"/>
                </a:solidFill>
              </a:rPr>
              <a:t>Start of auctions</a:t>
            </a:r>
            <a:endParaRPr lang="en-GB" sz="800" baseline="0" dirty="0">
              <a:solidFill>
                <a:srgbClr val="9CB700"/>
              </a:solidFill>
            </a:endParaRPr>
          </a:p>
        </p:txBody>
      </p:sp>
      <p:sp>
        <p:nvSpPr>
          <p:cNvPr id="74" name="AutoShape 166"/>
          <p:cNvSpPr>
            <a:spLocks noChangeArrowheads="1"/>
          </p:cNvSpPr>
          <p:nvPr/>
        </p:nvSpPr>
        <p:spPr bwMode="auto">
          <a:xfrm>
            <a:off x="3856802" y="1772816"/>
            <a:ext cx="715198" cy="369332"/>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3</a:t>
            </a:r>
            <a:r>
              <a:rPr lang="en-GB" sz="800" dirty="0" smtClean="0">
                <a:solidFill>
                  <a:srgbClr val="9CB700"/>
                </a:solidFill>
              </a:rPr>
              <a:t>rd</a:t>
            </a:r>
            <a:r>
              <a:rPr lang="en-GB" sz="800" baseline="0" dirty="0" smtClean="0">
                <a:solidFill>
                  <a:srgbClr val="9CB700"/>
                </a:solidFill>
              </a:rPr>
              <a:t> Monday Sep 2014</a:t>
            </a:r>
            <a:endParaRPr lang="en-GB" sz="800" b="1" baseline="0" dirty="0">
              <a:solidFill>
                <a:srgbClr val="9CB700"/>
              </a:solidFill>
            </a:endParaRPr>
          </a:p>
        </p:txBody>
      </p:sp>
      <p:cxnSp>
        <p:nvCxnSpPr>
          <p:cNvPr id="76" name="75 Conector recto"/>
          <p:cNvCxnSpPr/>
          <p:nvPr/>
        </p:nvCxnSpPr>
        <p:spPr bwMode="auto">
          <a:xfrm>
            <a:off x="3933454" y="3993478"/>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cxnSp>
        <p:nvCxnSpPr>
          <p:cNvPr id="86" name="85 Conector recto"/>
          <p:cNvCxnSpPr/>
          <p:nvPr/>
        </p:nvCxnSpPr>
        <p:spPr bwMode="auto">
          <a:xfrm flipH="1" flipV="1">
            <a:off x="3912302" y="2307825"/>
            <a:ext cx="12352" cy="1719091"/>
          </a:xfrm>
          <a:prstGeom prst="line">
            <a:avLst/>
          </a:prstGeom>
          <a:ln w="12700">
            <a:solidFill>
              <a:srgbClr val="FF9900"/>
            </a:solidFill>
            <a:prstDash val="sysDot"/>
          </a:ln>
        </p:spPr>
        <p:style>
          <a:lnRef idx="1">
            <a:schemeClr val="accent1"/>
          </a:lnRef>
          <a:fillRef idx="0">
            <a:schemeClr val="accent1"/>
          </a:fillRef>
          <a:effectRef idx="0">
            <a:schemeClr val="accent1"/>
          </a:effectRef>
          <a:fontRef idx="minor">
            <a:schemeClr val="tx1"/>
          </a:fontRef>
        </p:style>
      </p:cxnSp>
      <p:cxnSp>
        <p:nvCxnSpPr>
          <p:cNvPr id="67" name="66 Conector recto"/>
          <p:cNvCxnSpPr>
            <a:stCxn id="77" idx="0"/>
            <a:endCxn id="57" idx="2"/>
          </p:cNvCxnSpPr>
          <p:nvPr/>
        </p:nvCxnSpPr>
        <p:spPr bwMode="auto">
          <a:xfrm flipV="1">
            <a:off x="1131667" y="4117404"/>
            <a:ext cx="3841" cy="757260"/>
          </a:xfrm>
          <a:prstGeom prst="line">
            <a:avLst/>
          </a:prstGeom>
          <a:ln w="1270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68" name="67 Conector recto"/>
          <p:cNvCxnSpPr/>
          <p:nvPr/>
        </p:nvCxnSpPr>
        <p:spPr bwMode="auto">
          <a:xfrm flipV="1">
            <a:off x="1805977" y="4149080"/>
            <a:ext cx="3841" cy="757260"/>
          </a:xfrm>
          <a:prstGeom prst="line">
            <a:avLst/>
          </a:prstGeom>
          <a:ln w="12700">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70" name="AutoShape 166"/>
          <p:cNvSpPr>
            <a:spLocks noChangeArrowheads="1"/>
          </p:cNvSpPr>
          <p:nvPr/>
        </p:nvSpPr>
        <p:spPr bwMode="auto">
          <a:xfrm>
            <a:off x="3203848" y="1772816"/>
            <a:ext cx="715198" cy="369332"/>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1</a:t>
            </a:r>
            <a:r>
              <a:rPr lang="en-GB" sz="800" dirty="0" smtClean="0">
                <a:solidFill>
                  <a:srgbClr val="9CB700"/>
                </a:solidFill>
              </a:rPr>
              <a:t>st</a:t>
            </a:r>
            <a:r>
              <a:rPr lang="en-GB" sz="800" baseline="0" dirty="0" smtClean="0">
                <a:solidFill>
                  <a:srgbClr val="9CB700"/>
                </a:solidFill>
              </a:rPr>
              <a:t> Monday Jun 2014</a:t>
            </a:r>
            <a:endParaRPr lang="en-GB" sz="800" b="1" baseline="0" dirty="0">
              <a:solidFill>
                <a:srgbClr val="9CB700"/>
              </a:solidFill>
            </a:endParaRPr>
          </a:p>
        </p:txBody>
      </p:sp>
    </p:spTree>
    <p:extLst>
      <p:ext uri="{BB962C8B-B14F-4D97-AF65-F5344CB8AC3E}">
        <p14:creationId xmlns:p14="http://schemas.microsoft.com/office/powerpoint/2010/main" val="1402071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164"/>
          <p:cNvSpPr>
            <a:spLocks noChangeArrowheads="1"/>
          </p:cNvSpPr>
          <p:nvPr/>
        </p:nvSpPr>
        <p:spPr bwMode="auto">
          <a:xfrm>
            <a:off x="6749160" y="1211362"/>
            <a:ext cx="2190541" cy="3333782"/>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136" name="Rectangle 164"/>
          <p:cNvSpPr>
            <a:spLocks noChangeArrowheads="1"/>
          </p:cNvSpPr>
          <p:nvPr/>
        </p:nvSpPr>
        <p:spPr bwMode="auto">
          <a:xfrm>
            <a:off x="4471280" y="1211362"/>
            <a:ext cx="2190541" cy="3333782"/>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59" name="Rectangle 164"/>
          <p:cNvSpPr>
            <a:spLocks noChangeArrowheads="1"/>
          </p:cNvSpPr>
          <p:nvPr/>
        </p:nvSpPr>
        <p:spPr bwMode="auto">
          <a:xfrm>
            <a:off x="242895" y="1211362"/>
            <a:ext cx="1915338" cy="3333782"/>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60" name="Rectangle 164"/>
          <p:cNvSpPr>
            <a:spLocks noChangeArrowheads="1"/>
          </p:cNvSpPr>
          <p:nvPr/>
        </p:nvSpPr>
        <p:spPr bwMode="auto">
          <a:xfrm>
            <a:off x="2230241" y="1211362"/>
            <a:ext cx="2190541" cy="3333782"/>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104" name="AutoShape 166" descr="Diagonal hacia arriba ancha"/>
          <p:cNvSpPr>
            <a:spLocks noChangeArrowheads="1"/>
          </p:cNvSpPr>
          <p:nvPr/>
        </p:nvSpPr>
        <p:spPr bwMode="auto">
          <a:xfrm>
            <a:off x="251520" y="1196751"/>
            <a:ext cx="8688181" cy="406205"/>
          </a:xfrm>
          <a:prstGeom prst="homePlate">
            <a:avLst>
              <a:gd name="adj" fmla="val 0"/>
            </a:avLst>
          </a:prstGeom>
          <a:solidFill>
            <a:srgbClr val="FFFFFF">
              <a:alpha val="69804"/>
            </a:srgbClr>
          </a:solidFill>
          <a:ln w="9525">
            <a:noFill/>
            <a:miter lim="800000"/>
            <a:headEnd/>
            <a:tailEnd/>
          </a:ln>
        </p:spPr>
        <p:txBody>
          <a:bodyPr wrap="none" tIns="0" bIns="0" anchor="ctr"/>
          <a:lstStyle/>
          <a:p>
            <a:endParaRPr lang="es-ES" sz="700" b="1" baseline="0" dirty="0">
              <a:solidFill>
                <a:srgbClr val="FFFFFF"/>
              </a:solidFill>
            </a:endParaRPr>
          </a:p>
        </p:txBody>
      </p:sp>
      <p:sp>
        <p:nvSpPr>
          <p:cNvPr id="62" name="Rectangle 164"/>
          <p:cNvSpPr>
            <a:spLocks noChangeArrowheads="1"/>
          </p:cNvSpPr>
          <p:nvPr/>
        </p:nvSpPr>
        <p:spPr bwMode="auto">
          <a:xfrm>
            <a:off x="276686" y="903063"/>
            <a:ext cx="1915338"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2013</a:t>
            </a:r>
            <a:endParaRPr lang="es-ES" sz="900" b="1" baseline="0" dirty="0">
              <a:solidFill>
                <a:srgbClr val="FFFFFF"/>
              </a:solidFill>
            </a:endParaRPr>
          </a:p>
        </p:txBody>
      </p:sp>
      <p:sp>
        <p:nvSpPr>
          <p:cNvPr id="63" name="Rectangle 164"/>
          <p:cNvSpPr>
            <a:spLocks noChangeArrowheads="1"/>
          </p:cNvSpPr>
          <p:nvPr/>
        </p:nvSpPr>
        <p:spPr bwMode="auto">
          <a:xfrm>
            <a:off x="2230241"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2014</a:t>
            </a:r>
            <a:endParaRPr lang="es-ES" sz="900" b="1" baseline="0" dirty="0">
              <a:solidFill>
                <a:srgbClr val="FFFFFF"/>
              </a:solidFill>
            </a:endParaRPr>
          </a:p>
        </p:txBody>
      </p:sp>
      <p:sp>
        <p:nvSpPr>
          <p:cNvPr id="49" name="2 Título"/>
          <p:cNvSpPr>
            <a:spLocks/>
          </p:cNvSpPr>
          <p:nvPr/>
        </p:nvSpPr>
        <p:spPr bwMode="auto">
          <a:xfrm>
            <a:off x="500063" y="188640"/>
            <a:ext cx="8248650" cy="983704"/>
          </a:xfrm>
          <a:prstGeom prst="rect">
            <a:avLst/>
          </a:prstGeom>
          <a:noFill/>
          <a:ln w="9525">
            <a:noFill/>
            <a:miter lim="800000"/>
            <a:headEnd/>
            <a:tailEnd/>
          </a:ln>
        </p:spPr>
        <p:txBody>
          <a:bodyPr/>
          <a:lstStyle/>
          <a:p>
            <a:pPr>
              <a:lnSpc>
                <a:spcPts val="3200"/>
              </a:lnSpc>
              <a:spcAft>
                <a:spcPts val="300"/>
              </a:spcAft>
            </a:pPr>
            <a:r>
              <a:rPr lang="es-ES_tradnl" sz="2800" baseline="0" dirty="0" smtClean="0">
                <a:solidFill>
                  <a:srgbClr val="007AAE"/>
                </a:solidFill>
              </a:rPr>
              <a:t>Enagás CMP IT </a:t>
            </a:r>
            <a:r>
              <a:rPr lang="es-ES_tradnl" sz="2800" baseline="0" dirty="0" err="1" smtClean="0">
                <a:solidFill>
                  <a:srgbClr val="007AAE"/>
                </a:solidFill>
              </a:rPr>
              <a:t>roadmap</a:t>
            </a:r>
            <a:r>
              <a:rPr lang="es-ES_tradnl" sz="2800" baseline="0" dirty="0" smtClean="0">
                <a:solidFill>
                  <a:srgbClr val="007AAE"/>
                </a:solidFill>
              </a:rPr>
              <a:t> – LT UIOLI</a:t>
            </a:r>
          </a:p>
        </p:txBody>
      </p:sp>
      <p:sp>
        <p:nvSpPr>
          <p:cNvPr id="51" name="AutoShape 166" descr="Diagonal hacia arriba ancha"/>
          <p:cNvSpPr>
            <a:spLocks noChangeArrowheads="1"/>
          </p:cNvSpPr>
          <p:nvPr/>
        </p:nvSpPr>
        <p:spPr bwMode="auto">
          <a:xfrm>
            <a:off x="251521" y="3456798"/>
            <a:ext cx="8688180"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CMP Implementation (impact on CAM - auctions &amp; products)</a:t>
            </a:r>
            <a:endParaRPr lang="en-GB" sz="800" b="1" baseline="0" dirty="0">
              <a:solidFill>
                <a:srgbClr val="FFFFFF"/>
              </a:solidFill>
            </a:endParaRPr>
          </a:p>
        </p:txBody>
      </p:sp>
      <p:sp>
        <p:nvSpPr>
          <p:cNvPr id="55" name="Text Box 39"/>
          <p:cNvSpPr txBox="1">
            <a:spLocks noChangeArrowheads="1"/>
          </p:cNvSpPr>
          <p:nvPr/>
        </p:nvSpPr>
        <p:spPr bwMode="auto">
          <a:xfrm>
            <a:off x="567030" y="2937859"/>
            <a:ext cx="1412682" cy="461665"/>
          </a:xfrm>
          <a:prstGeom prst="rect">
            <a:avLst/>
          </a:prstGeom>
          <a:noFill/>
          <a:ln w="9525">
            <a:noFill/>
            <a:miter lim="800000"/>
            <a:headEnd/>
            <a:tailEnd/>
          </a:ln>
        </p:spPr>
        <p:txBody>
          <a:bodyPr wrap="square" lIns="36000" rIns="36000">
            <a:spAutoFit/>
          </a:bodyPr>
          <a:lstStyle/>
          <a:p>
            <a:r>
              <a:rPr lang="en-GB" sz="800" b="1" baseline="0" dirty="0" smtClean="0"/>
              <a:t>Jul/13</a:t>
            </a:r>
          </a:p>
          <a:p>
            <a:r>
              <a:rPr lang="en-GB" sz="800" baseline="0" dirty="0" smtClean="0"/>
              <a:t>Kick-off IT specifications (LT UIOLI)</a:t>
            </a:r>
            <a:endParaRPr lang="en-GB" sz="800" baseline="0" dirty="0"/>
          </a:p>
        </p:txBody>
      </p:sp>
      <p:sp>
        <p:nvSpPr>
          <p:cNvPr id="57" name="56 Decisión"/>
          <p:cNvSpPr/>
          <p:nvPr/>
        </p:nvSpPr>
        <p:spPr bwMode="auto">
          <a:xfrm>
            <a:off x="1043608" y="3371912"/>
            <a:ext cx="179387"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52" name="AutoShape 166" descr="Diagonal hacia arriba ancha"/>
          <p:cNvSpPr>
            <a:spLocks noChangeArrowheads="1"/>
          </p:cNvSpPr>
          <p:nvPr/>
        </p:nvSpPr>
        <p:spPr bwMode="auto">
          <a:xfrm>
            <a:off x="250887" y="4393980"/>
            <a:ext cx="8688797"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CMP impact on billing</a:t>
            </a:r>
            <a:endParaRPr lang="en-GB" sz="800" b="1" baseline="0" dirty="0">
              <a:solidFill>
                <a:srgbClr val="FFFFFF"/>
              </a:solidFill>
            </a:endParaRPr>
          </a:p>
        </p:txBody>
      </p:sp>
      <p:cxnSp>
        <p:nvCxnSpPr>
          <p:cNvPr id="118" name="117 Conector recto"/>
          <p:cNvCxnSpPr/>
          <p:nvPr/>
        </p:nvCxnSpPr>
        <p:spPr bwMode="auto">
          <a:xfrm>
            <a:off x="5364088" y="3429040"/>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
        <p:nvSpPr>
          <p:cNvPr id="77" name="76 Decisión"/>
          <p:cNvSpPr/>
          <p:nvPr/>
        </p:nvSpPr>
        <p:spPr bwMode="auto">
          <a:xfrm>
            <a:off x="1055457" y="4288881"/>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78" name="Text Box 39"/>
          <p:cNvSpPr txBox="1">
            <a:spLocks noChangeArrowheads="1"/>
          </p:cNvSpPr>
          <p:nvPr/>
        </p:nvSpPr>
        <p:spPr bwMode="auto">
          <a:xfrm>
            <a:off x="251520" y="3780329"/>
            <a:ext cx="1080120" cy="584775"/>
          </a:xfrm>
          <a:prstGeom prst="rect">
            <a:avLst/>
          </a:prstGeom>
          <a:noFill/>
          <a:ln w="9525">
            <a:noFill/>
            <a:miter lim="800000"/>
            <a:headEnd/>
            <a:tailEnd/>
          </a:ln>
        </p:spPr>
        <p:txBody>
          <a:bodyPr wrap="square" lIns="36000" rIns="36000">
            <a:spAutoFit/>
          </a:bodyPr>
          <a:lstStyle/>
          <a:p>
            <a:r>
              <a:rPr lang="en-GB" sz="800" b="1" baseline="0" dirty="0" smtClean="0"/>
              <a:t>Jul/13</a:t>
            </a:r>
          </a:p>
          <a:p>
            <a:r>
              <a:rPr lang="en-GB" sz="800" baseline="0" dirty="0" smtClean="0"/>
              <a:t>Kick-off IT specifications LT UIOLI)</a:t>
            </a:r>
            <a:endParaRPr lang="en-GB" sz="800" baseline="0" dirty="0"/>
          </a:p>
        </p:txBody>
      </p:sp>
      <p:sp>
        <p:nvSpPr>
          <p:cNvPr id="81" name="Text Box 39"/>
          <p:cNvSpPr txBox="1">
            <a:spLocks noChangeArrowheads="1"/>
          </p:cNvSpPr>
          <p:nvPr/>
        </p:nvSpPr>
        <p:spPr bwMode="auto">
          <a:xfrm>
            <a:off x="3166503" y="3771703"/>
            <a:ext cx="901441" cy="584775"/>
          </a:xfrm>
          <a:prstGeom prst="rect">
            <a:avLst/>
          </a:prstGeom>
          <a:noFill/>
          <a:ln w="9525">
            <a:noFill/>
            <a:miter lim="800000"/>
            <a:headEnd/>
            <a:tailEnd/>
          </a:ln>
        </p:spPr>
        <p:txBody>
          <a:bodyPr wrap="square" lIns="36000" rIns="36000">
            <a:spAutoFit/>
          </a:bodyPr>
          <a:lstStyle/>
          <a:p>
            <a:r>
              <a:rPr lang="en-GB" sz="800" b="1" baseline="0" dirty="0" smtClean="0"/>
              <a:t>Oct/14</a:t>
            </a:r>
          </a:p>
          <a:p>
            <a:r>
              <a:rPr lang="en-GB" sz="800" baseline="0" dirty="0" smtClean="0"/>
              <a:t>Finalisation of IT specifications (LT UIOLI)</a:t>
            </a:r>
            <a:endParaRPr lang="en-GB" sz="800" baseline="0" dirty="0"/>
          </a:p>
        </p:txBody>
      </p:sp>
      <p:sp>
        <p:nvSpPr>
          <p:cNvPr id="141" name="140 Decisión"/>
          <p:cNvSpPr/>
          <p:nvPr/>
        </p:nvSpPr>
        <p:spPr bwMode="auto">
          <a:xfrm>
            <a:off x="650512" y="6603488"/>
            <a:ext cx="179387" cy="180975"/>
          </a:xfrm>
          <a:prstGeom prst="flowChartDecision">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42" name="AutoShape 166"/>
          <p:cNvSpPr>
            <a:spLocks noChangeArrowheads="1"/>
          </p:cNvSpPr>
          <p:nvPr/>
        </p:nvSpPr>
        <p:spPr bwMode="auto">
          <a:xfrm>
            <a:off x="794459" y="6597138"/>
            <a:ext cx="935553" cy="180852"/>
          </a:xfrm>
          <a:prstGeom prst="homePlate">
            <a:avLst>
              <a:gd name="adj" fmla="val 0"/>
            </a:avLst>
          </a:prstGeom>
          <a:noFill/>
          <a:ln w="9525">
            <a:noFill/>
            <a:miter lim="800000"/>
            <a:headEnd/>
            <a:tailEnd/>
          </a:ln>
        </p:spPr>
        <p:txBody>
          <a:bodyPr wrap="none" tIns="0" bIns="0" anchor="ctr"/>
          <a:lstStyle/>
          <a:p>
            <a:r>
              <a:rPr lang="en-GB" sz="800" baseline="0" smtClean="0">
                <a:solidFill>
                  <a:srgbClr val="0067A6"/>
                </a:solidFill>
              </a:rPr>
              <a:t>Main milestones</a:t>
            </a:r>
          </a:p>
        </p:txBody>
      </p:sp>
      <p:grpSp>
        <p:nvGrpSpPr>
          <p:cNvPr id="138" name="51 Grupo"/>
          <p:cNvGrpSpPr>
            <a:grpSpLocks/>
          </p:cNvGrpSpPr>
          <p:nvPr/>
        </p:nvGrpSpPr>
        <p:grpSpPr bwMode="auto">
          <a:xfrm>
            <a:off x="1874540" y="6582850"/>
            <a:ext cx="1257300" cy="215900"/>
            <a:chOff x="5143867" y="6519435"/>
            <a:chExt cx="1260000" cy="216000"/>
          </a:xfrm>
        </p:grpSpPr>
        <p:sp>
          <p:nvSpPr>
            <p:cNvPr id="139" name="AutoShape 166"/>
            <p:cNvSpPr>
              <a:spLocks noChangeArrowheads="1"/>
            </p:cNvSpPr>
            <p:nvPr/>
          </p:nvSpPr>
          <p:spPr bwMode="auto">
            <a:xfrm>
              <a:off x="5143867" y="6545979"/>
              <a:ext cx="1260000" cy="180000"/>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FF9900"/>
                  </a:solidFill>
                </a:rPr>
                <a:t>Release environment</a:t>
              </a:r>
              <a:endParaRPr lang="en-GB" sz="800" baseline="0" dirty="0">
                <a:solidFill>
                  <a:srgbClr val="FF9900"/>
                </a:solidFill>
              </a:endParaRPr>
            </a:p>
          </p:txBody>
        </p:sp>
        <p:cxnSp>
          <p:nvCxnSpPr>
            <p:cNvPr id="140" name="139 Conector recto"/>
            <p:cNvCxnSpPr/>
            <p:nvPr/>
          </p:nvCxnSpPr>
          <p:spPr>
            <a:xfrm>
              <a:off x="5148640" y="6519435"/>
              <a:ext cx="0" cy="216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grpSp>
      <p:sp>
        <p:nvSpPr>
          <p:cNvPr id="73" name="72 Decisión"/>
          <p:cNvSpPr/>
          <p:nvPr/>
        </p:nvSpPr>
        <p:spPr bwMode="auto">
          <a:xfrm>
            <a:off x="3168477" y="6603488"/>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74" name="AutoShape 166"/>
          <p:cNvSpPr>
            <a:spLocks noChangeArrowheads="1"/>
          </p:cNvSpPr>
          <p:nvPr/>
        </p:nvSpPr>
        <p:spPr bwMode="auto">
          <a:xfrm>
            <a:off x="3307755" y="6597352"/>
            <a:ext cx="1544789" cy="195140"/>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9CB700"/>
                </a:solidFill>
              </a:rPr>
              <a:t>Included in auctions</a:t>
            </a:r>
            <a:endParaRPr lang="en-GB" sz="800" baseline="0" dirty="0">
              <a:solidFill>
                <a:srgbClr val="9CB700"/>
              </a:solidFill>
            </a:endParaRPr>
          </a:p>
        </p:txBody>
      </p:sp>
      <p:sp>
        <p:nvSpPr>
          <p:cNvPr id="82" name="AutoShape 166" descr="Diagonal hacia arriba ancha"/>
          <p:cNvSpPr>
            <a:spLocks noChangeArrowheads="1"/>
          </p:cNvSpPr>
          <p:nvPr/>
        </p:nvSpPr>
        <p:spPr bwMode="auto">
          <a:xfrm>
            <a:off x="275950" y="1646995"/>
            <a:ext cx="1882283" cy="1165832"/>
          </a:xfrm>
          <a:prstGeom prst="homePlate">
            <a:avLst>
              <a:gd name="adj" fmla="val 0"/>
            </a:avLst>
          </a:prstGeom>
          <a:noFill/>
          <a:ln w="3175">
            <a:noFill/>
            <a:prstDash val="sysDot"/>
            <a:miter lim="800000"/>
            <a:headEnd/>
            <a:tailEnd/>
          </a:ln>
        </p:spPr>
        <p:txBody>
          <a:bodyPr wrap="square" lIns="72000" tIns="108000" rIns="72000" bIns="72000" anchor="t" anchorCtr="0">
            <a:noAutofit/>
          </a:bodyPr>
          <a:lstStyle/>
          <a:p>
            <a:pPr>
              <a:spcBef>
                <a:spcPts val="300"/>
              </a:spcBef>
              <a:spcAft>
                <a:spcPts val="300"/>
              </a:spcAft>
            </a:pPr>
            <a:r>
              <a:rPr lang="en-GB" sz="1200" baseline="0" dirty="0" smtClean="0">
                <a:solidFill>
                  <a:srgbClr val="9CB700"/>
                </a:solidFill>
              </a:rPr>
              <a:t>LT UIOLI</a:t>
            </a:r>
            <a:endParaRPr lang="en-GB" sz="1200" dirty="0" smtClean="0">
              <a:solidFill>
                <a:srgbClr val="9CB700"/>
              </a:solidFill>
            </a:endParaRPr>
          </a:p>
        </p:txBody>
      </p:sp>
      <p:sp>
        <p:nvSpPr>
          <p:cNvPr id="65" name="AutoShape 166" descr="Diagonal hacia arriba ancha"/>
          <p:cNvSpPr>
            <a:spLocks noChangeArrowheads="1"/>
          </p:cNvSpPr>
          <p:nvPr/>
        </p:nvSpPr>
        <p:spPr bwMode="auto">
          <a:xfrm>
            <a:off x="222642" y="2843217"/>
            <a:ext cx="8919735" cy="45719"/>
          </a:xfrm>
          <a:prstGeom prst="homePlate">
            <a:avLst>
              <a:gd name="adj" fmla="val 0"/>
            </a:avLst>
          </a:prstGeom>
          <a:solidFill>
            <a:schemeClr val="bg1"/>
          </a:solidFill>
          <a:ln w="9525">
            <a:noFill/>
            <a:miter lim="800000"/>
            <a:headEnd/>
            <a:tailEnd/>
          </a:ln>
        </p:spPr>
        <p:txBody>
          <a:bodyPr wrap="none" tIns="0" bIns="0" anchor="ctr"/>
          <a:lstStyle/>
          <a:p>
            <a:endParaRPr lang="es-ES" sz="800" b="1" baseline="0" dirty="0">
              <a:solidFill>
                <a:srgbClr val="FFFFFF"/>
              </a:solidFill>
            </a:endParaRPr>
          </a:p>
        </p:txBody>
      </p:sp>
      <p:sp>
        <p:nvSpPr>
          <p:cNvPr id="101" name="AutoShape 166"/>
          <p:cNvSpPr>
            <a:spLocks noChangeArrowheads="1"/>
          </p:cNvSpPr>
          <p:nvPr/>
        </p:nvSpPr>
        <p:spPr bwMode="auto">
          <a:xfrm>
            <a:off x="821771" y="1196752"/>
            <a:ext cx="1229949" cy="369332"/>
          </a:xfrm>
          <a:prstGeom prst="homePlate">
            <a:avLst>
              <a:gd name="adj" fmla="val 0"/>
            </a:avLst>
          </a:prstGeom>
          <a:noFill/>
          <a:ln w="9525">
            <a:noFill/>
            <a:miter lim="800000"/>
            <a:headEnd/>
            <a:tailEnd/>
          </a:ln>
        </p:spPr>
        <p:txBody>
          <a:bodyPr wrap="square" tIns="0" bIns="0" anchor="ctr">
            <a:spAutoFit/>
          </a:bodyPr>
          <a:lstStyle/>
          <a:p>
            <a:r>
              <a:rPr lang="en-GB" sz="800" b="1" baseline="0" smtClean="0">
                <a:solidFill>
                  <a:schemeClr val="bg2">
                    <a:lumMod val="25000"/>
                  </a:schemeClr>
                </a:solidFill>
              </a:rPr>
              <a:t>Oct/13</a:t>
            </a:r>
          </a:p>
          <a:p>
            <a:r>
              <a:rPr lang="en-GB" sz="800" baseline="0" smtClean="0">
                <a:solidFill>
                  <a:schemeClr val="bg2">
                    <a:lumMod val="25000"/>
                  </a:schemeClr>
                </a:solidFill>
              </a:rPr>
              <a:t>CMP binding implementation </a:t>
            </a:r>
            <a:endParaRPr lang="en-GB" sz="800" baseline="0">
              <a:solidFill>
                <a:schemeClr val="bg2">
                  <a:lumMod val="25000"/>
                </a:schemeClr>
              </a:solidFill>
            </a:endParaRPr>
          </a:p>
        </p:txBody>
      </p:sp>
      <p:sp>
        <p:nvSpPr>
          <p:cNvPr id="106" name="AutoShape 166"/>
          <p:cNvSpPr>
            <a:spLocks noChangeArrowheads="1"/>
          </p:cNvSpPr>
          <p:nvPr/>
        </p:nvSpPr>
        <p:spPr bwMode="auto">
          <a:xfrm>
            <a:off x="7812360" y="1215267"/>
            <a:ext cx="1224136" cy="369332"/>
          </a:xfrm>
          <a:prstGeom prst="homePlate">
            <a:avLst>
              <a:gd name="adj" fmla="val 0"/>
            </a:avLst>
          </a:prstGeom>
          <a:noFill/>
          <a:ln w="9525">
            <a:noFill/>
            <a:miter lim="800000"/>
            <a:headEnd/>
            <a:tailEnd/>
          </a:ln>
        </p:spPr>
        <p:txBody>
          <a:bodyPr wrap="square" tIns="0" bIns="0" anchor="ctr">
            <a:spAutoFit/>
          </a:bodyPr>
          <a:lstStyle/>
          <a:p>
            <a:r>
              <a:rPr lang="en-GB" sz="800" b="1" baseline="0" dirty="0" smtClean="0">
                <a:solidFill>
                  <a:schemeClr val="bg2">
                    <a:lumMod val="25000"/>
                  </a:schemeClr>
                </a:solidFill>
              </a:rPr>
              <a:t>Jul/16</a:t>
            </a:r>
          </a:p>
          <a:p>
            <a:r>
              <a:rPr lang="en-GB" sz="800" baseline="0" dirty="0" smtClean="0">
                <a:solidFill>
                  <a:schemeClr val="bg2">
                    <a:lumMod val="25000"/>
                  </a:schemeClr>
                </a:solidFill>
              </a:rPr>
              <a:t>ST UIOLI binding implementation</a:t>
            </a:r>
            <a:endParaRPr lang="en-GB" sz="800" baseline="0" dirty="0">
              <a:solidFill>
                <a:schemeClr val="bg2">
                  <a:lumMod val="25000"/>
                </a:schemeClr>
              </a:solidFill>
            </a:endParaRPr>
          </a:p>
        </p:txBody>
      </p:sp>
      <p:cxnSp>
        <p:nvCxnSpPr>
          <p:cNvPr id="79" name="78 Conector recto"/>
          <p:cNvCxnSpPr/>
          <p:nvPr/>
        </p:nvCxnSpPr>
        <p:spPr bwMode="auto">
          <a:xfrm flipV="1">
            <a:off x="7834148" y="1188125"/>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0" name="79 Conector recto"/>
          <p:cNvCxnSpPr/>
          <p:nvPr/>
        </p:nvCxnSpPr>
        <p:spPr bwMode="auto">
          <a:xfrm flipV="1">
            <a:off x="1878624" y="1181654"/>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20" name="119 Decisión"/>
          <p:cNvSpPr/>
          <p:nvPr/>
        </p:nvSpPr>
        <p:spPr bwMode="auto">
          <a:xfrm>
            <a:off x="3526543" y="4293096"/>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cxnSp>
        <p:nvCxnSpPr>
          <p:cNvPr id="121" name="120 Conector recto"/>
          <p:cNvCxnSpPr/>
          <p:nvPr/>
        </p:nvCxnSpPr>
        <p:spPr bwMode="auto">
          <a:xfrm flipH="1" flipV="1">
            <a:off x="1148918" y="3483756"/>
            <a:ext cx="4202" cy="986100"/>
          </a:xfrm>
          <a:prstGeom prst="line">
            <a:avLst/>
          </a:prstGeom>
          <a:ln w="12700">
            <a:solidFill>
              <a:srgbClr val="00B0F0"/>
            </a:solidFill>
            <a:prstDash val="sysDot"/>
          </a:ln>
        </p:spPr>
        <p:style>
          <a:lnRef idx="1">
            <a:schemeClr val="accent1"/>
          </a:lnRef>
          <a:fillRef idx="0">
            <a:schemeClr val="accent1"/>
          </a:fillRef>
          <a:effectRef idx="0">
            <a:schemeClr val="accent1"/>
          </a:effectRef>
          <a:fontRef idx="minor">
            <a:schemeClr val="tx1"/>
          </a:fontRef>
        </p:style>
      </p:cxnSp>
      <p:sp>
        <p:nvSpPr>
          <p:cNvPr id="137" name="Rectangle 164"/>
          <p:cNvSpPr>
            <a:spLocks noChangeArrowheads="1"/>
          </p:cNvSpPr>
          <p:nvPr/>
        </p:nvSpPr>
        <p:spPr bwMode="auto">
          <a:xfrm>
            <a:off x="4471280"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2015</a:t>
            </a:r>
            <a:endParaRPr lang="es-ES" sz="900" b="1" baseline="0" dirty="0">
              <a:solidFill>
                <a:srgbClr val="FFFFFF"/>
              </a:solidFill>
            </a:endParaRPr>
          </a:p>
        </p:txBody>
      </p:sp>
      <p:sp>
        <p:nvSpPr>
          <p:cNvPr id="144" name="Rectangle 164"/>
          <p:cNvSpPr>
            <a:spLocks noChangeArrowheads="1"/>
          </p:cNvSpPr>
          <p:nvPr/>
        </p:nvSpPr>
        <p:spPr bwMode="auto">
          <a:xfrm>
            <a:off x="6749160"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2016</a:t>
            </a:r>
            <a:endParaRPr lang="es-ES" sz="900" b="1" baseline="0" dirty="0">
              <a:solidFill>
                <a:srgbClr val="FFFFFF"/>
              </a:solidFill>
            </a:endParaRPr>
          </a:p>
        </p:txBody>
      </p:sp>
      <p:sp>
        <p:nvSpPr>
          <p:cNvPr id="69" name="68 Decisión"/>
          <p:cNvSpPr/>
          <p:nvPr/>
        </p:nvSpPr>
        <p:spPr bwMode="auto">
          <a:xfrm>
            <a:off x="5570619" y="1746938"/>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70" name="AutoShape 166"/>
          <p:cNvSpPr>
            <a:spLocks noChangeArrowheads="1"/>
          </p:cNvSpPr>
          <p:nvPr/>
        </p:nvSpPr>
        <p:spPr bwMode="auto">
          <a:xfrm>
            <a:off x="5694268" y="1671332"/>
            <a:ext cx="866020" cy="246221"/>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1</a:t>
            </a:r>
            <a:r>
              <a:rPr lang="en-GB" sz="800" dirty="0" smtClean="0">
                <a:solidFill>
                  <a:srgbClr val="9CB700"/>
                </a:solidFill>
              </a:rPr>
              <a:t>st</a:t>
            </a:r>
            <a:r>
              <a:rPr lang="en-GB" sz="800" baseline="0" dirty="0" smtClean="0">
                <a:solidFill>
                  <a:srgbClr val="9CB700"/>
                </a:solidFill>
              </a:rPr>
              <a:t> Monday June 2015</a:t>
            </a:r>
            <a:endParaRPr lang="en-GB" sz="800" baseline="0" dirty="0">
              <a:solidFill>
                <a:srgbClr val="9CB700"/>
              </a:solidFill>
            </a:endParaRPr>
          </a:p>
        </p:txBody>
      </p:sp>
      <p:sp>
        <p:nvSpPr>
          <p:cNvPr id="4" name="3 CuadroTexto"/>
          <p:cNvSpPr txBox="1"/>
          <p:nvPr/>
        </p:nvSpPr>
        <p:spPr>
          <a:xfrm>
            <a:off x="275692" y="5229200"/>
            <a:ext cx="8544780" cy="430887"/>
          </a:xfrm>
          <a:prstGeom prst="rect">
            <a:avLst/>
          </a:prstGeom>
          <a:noFill/>
        </p:spPr>
        <p:txBody>
          <a:bodyPr wrap="square" rtlCol="0">
            <a:spAutoFit/>
          </a:bodyPr>
          <a:lstStyle/>
          <a:p>
            <a:pPr marL="171450" indent="-171450">
              <a:buFont typeface="Arial" pitchFamily="34" charset="0"/>
              <a:buChar char="•"/>
            </a:pPr>
            <a:r>
              <a:rPr lang="en-GB" sz="1100" baseline="0" dirty="0" smtClean="0">
                <a:solidFill>
                  <a:schemeClr val="bg1">
                    <a:lumMod val="50000"/>
                  </a:schemeClr>
                </a:solidFill>
              </a:rPr>
              <a:t>LT UIOLI IT roadmap is based on the CMP roadmap jointly developed by TSOs. If the details of the LT UIOLI approved by CNE vary from the CMP roadmap developed by TSOs, this IT roadmap might change.</a:t>
            </a:r>
          </a:p>
        </p:txBody>
      </p:sp>
      <p:sp>
        <p:nvSpPr>
          <p:cNvPr id="75" name="Text Box 39"/>
          <p:cNvSpPr txBox="1">
            <a:spLocks noChangeArrowheads="1"/>
          </p:cNvSpPr>
          <p:nvPr/>
        </p:nvSpPr>
        <p:spPr bwMode="auto">
          <a:xfrm>
            <a:off x="5004048" y="2905780"/>
            <a:ext cx="1116032" cy="584775"/>
          </a:xfrm>
          <a:prstGeom prst="rect">
            <a:avLst/>
          </a:prstGeom>
          <a:noFill/>
          <a:ln w="9525">
            <a:noFill/>
            <a:miter lim="800000"/>
            <a:headEnd/>
            <a:tailEnd/>
          </a:ln>
        </p:spPr>
        <p:txBody>
          <a:bodyPr wrap="square" lIns="36000" rIns="36000">
            <a:spAutoFit/>
          </a:bodyPr>
          <a:lstStyle>
            <a:defPPr>
              <a:defRPr lang="es-ES"/>
            </a:defPPr>
            <a:lvl1pPr algn="ctr">
              <a:defRPr sz="700" b="1" baseline="0">
                <a:solidFill>
                  <a:srgbClr val="FF9900"/>
                </a:solidFill>
              </a:defRPr>
            </a:lvl1pPr>
          </a:lstStyle>
          <a:p>
            <a:pPr algn="r"/>
            <a:r>
              <a:rPr lang="en-GB" sz="800" dirty="0" smtClean="0"/>
              <a:t>Apr/15</a:t>
            </a:r>
          </a:p>
          <a:p>
            <a:pPr algn="r"/>
            <a:r>
              <a:rPr lang="en-GB" sz="800" b="0" dirty="0" smtClean="0"/>
              <a:t>Query to identify the UIOLI LT information</a:t>
            </a:r>
            <a:endParaRPr lang="en-GB" sz="800" b="0" dirty="0"/>
          </a:p>
        </p:txBody>
      </p:sp>
      <p:sp>
        <p:nvSpPr>
          <p:cNvPr id="83" name="82 Decisión"/>
          <p:cNvSpPr/>
          <p:nvPr/>
        </p:nvSpPr>
        <p:spPr bwMode="auto">
          <a:xfrm>
            <a:off x="4951425" y="1731005"/>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cxnSp>
        <p:nvCxnSpPr>
          <p:cNvPr id="84" name="83 Conector recto"/>
          <p:cNvCxnSpPr/>
          <p:nvPr/>
        </p:nvCxnSpPr>
        <p:spPr bwMode="auto">
          <a:xfrm>
            <a:off x="5038552" y="3429000"/>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
        <p:nvSpPr>
          <p:cNvPr id="87" name="AutoShape 166"/>
          <p:cNvSpPr>
            <a:spLocks noChangeArrowheads="1"/>
          </p:cNvSpPr>
          <p:nvPr/>
        </p:nvSpPr>
        <p:spPr bwMode="auto">
          <a:xfrm>
            <a:off x="4716016" y="1484784"/>
            <a:ext cx="900733" cy="246221"/>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1</a:t>
            </a:r>
            <a:r>
              <a:rPr lang="en-GB" sz="800" dirty="0" smtClean="0">
                <a:solidFill>
                  <a:srgbClr val="9CB700"/>
                </a:solidFill>
              </a:rPr>
              <a:t>st</a:t>
            </a:r>
            <a:r>
              <a:rPr lang="en-GB" sz="800" baseline="0" dirty="0" smtClean="0">
                <a:solidFill>
                  <a:srgbClr val="9CB700"/>
                </a:solidFill>
              </a:rPr>
              <a:t> Monday March 2015</a:t>
            </a:r>
            <a:endParaRPr lang="en-GB" sz="800" baseline="0" dirty="0">
              <a:solidFill>
                <a:srgbClr val="9CB700"/>
              </a:solidFill>
            </a:endParaRPr>
          </a:p>
        </p:txBody>
      </p:sp>
      <p:sp>
        <p:nvSpPr>
          <p:cNvPr id="89" name="Text Box 39"/>
          <p:cNvSpPr txBox="1">
            <a:spLocks noChangeArrowheads="1"/>
          </p:cNvSpPr>
          <p:nvPr/>
        </p:nvSpPr>
        <p:spPr bwMode="auto">
          <a:xfrm>
            <a:off x="4067944" y="2895327"/>
            <a:ext cx="1169554" cy="584775"/>
          </a:xfrm>
          <a:prstGeom prst="rect">
            <a:avLst/>
          </a:prstGeom>
          <a:noFill/>
          <a:ln w="9525">
            <a:noFill/>
            <a:miter lim="800000"/>
            <a:headEnd/>
            <a:tailEnd/>
          </a:ln>
        </p:spPr>
        <p:txBody>
          <a:bodyPr wrap="square" lIns="36000" rIns="36000">
            <a:spAutoFit/>
          </a:bodyPr>
          <a:lstStyle/>
          <a:p>
            <a:r>
              <a:rPr lang="en-GB" sz="800" b="1" baseline="0" dirty="0" smtClean="0">
                <a:solidFill>
                  <a:srgbClr val="FF9900"/>
                </a:solidFill>
              </a:rPr>
              <a:t>Mar/15</a:t>
            </a:r>
          </a:p>
          <a:p>
            <a:r>
              <a:rPr lang="en-GB" sz="800" baseline="0" dirty="0" smtClean="0">
                <a:solidFill>
                  <a:srgbClr val="FF9900"/>
                </a:solidFill>
              </a:rPr>
              <a:t>Release production environment (LT UIOLI)</a:t>
            </a:r>
            <a:endParaRPr lang="en-GB" sz="800" baseline="0" dirty="0">
              <a:solidFill>
                <a:srgbClr val="FF9900"/>
              </a:solidFill>
            </a:endParaRPr>
          </a:p>
        </p:txBody>
      </p:sp>
      <p:sp>
        <p:nvSpPr>
          <p:cNvPr id="93" name="Text Box 39"/>
          <p:cNvSpPr txBox="1">
            <a:spLocks noChangeArrowheads="1"/>
          </p:cNvSpPr>
          <p:nvPr/>
        </p:nvSpPr>
        <p:spPr bwMode="auto">
          <a:xfrm>
            <a:off x="2411760" y="2844225"/>
            <a:ext cx="1008112" cy="584775"/>
          </a:xfrm>
          <a:prstGeom prst="rect">
            <a:avLst/>
          </a:prstGeom>
          <a:noFill/>
          <a:ln w="9525">
            <a:noFill/>
            <a:miter lim="800000"/>
            <a:headEnd/>
            <a:tailEnd/>
          </a:ln>
        </p:spPr>
        <p:txBody>
          <a:bodyPr wrap="square" lIns="36000" rIns="36000">
            <a:spAutoFit/>
          </a:bodyPr>
          <a:lstStyle/>
          <a:p>
            <a:r>
              <a:rPr lang="en-GB" sz="800" b="1" baseline="0" dirty="0" smtClean="0"/>
              <a:t>Mar/14</a:t>
            </a:r>
          </a:p>
          <a:p>
            <a:r>
              <a:rPr lang="en-GB" sz="800" baseline="0" dirty="0" smtClean="0"/>
              <a:t>Finalisation of IT specifications (LT UIOLI)</a:t>
            </a:r>
            <a:endParaRPr lang="en-GB" sz="800" baseline="0" dirty="0"/>
          </a:p>
        </p:txBody>
      </p:sp>
      <p:sp>
        <p:nvSpPr>
          <p:cNvPr id="94" name="93 Decisión"/>
          <p:cNvSpPr/>
          <p:nvPr/>
        </p:nvSpPr>
        <p:spPr bwMode="auto">
          <a:xfrm>
            <a:off x="2808437" y="3356992"/>
            <a:ext cx="179387"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cxnSp>
        <p:nvCxnSpPr>
          <p:cNvPr id="95" name="94 Conector recto"/>
          <p:cNvCxnSpPr/>
          <p:nvPr/>
        </p:nvCxnSpPr>
        <p:spPr bwMode="auto">
          <a:xfrm>
            <a:off x="5986108" y="4365144"/>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
        <p:nvSpPr>
          <p:cNvPr id="96" name="Text Box 39"/>
          <p:cNvSpPr txBox="1">
            <a:spLocks noChangeArrowheads="1"/>
          </p:cNvSpPr>
          <p:nvPr/>
        </p:nvSpPr>
        <p:spPr bwMode="auto">
          <a:xfrm>
            <a:off x="6066742" y="3780329"/>
            <a:ext cx="1169554" cy="584775"/>
          </a:xfrm>
          <a:prstGeom prst="rect">
            <a:avLst/>
          </a:prstGeom>
          <a:noFill/>
          <a:ln w="9525">
            <a:noFill/>
            <a:miter lim="800000"/>
            <a:headEnd/>
            <a:tailEnd/>
          </a:ln>
        </p:spPr>
        <p:txBody>
          <a:bodyPr wrap="square" lIns="36000" rIns="36000">
            <a:spAutoFit/>
          </a:bodyPr>
          <a:lstStyle/>
          <a:p>
            <a:r>
              <a:rPr lang="en-GB" sz="800" b="1" baseline="0" dirty="0" smtClean="0">
                <a:solidFill>
                  <a:srgbClr val="FF9900"/>
                </a:solidFill>
              </a:rPr>
              <a:t>Oct/15</a:t>
            </a:r>
          </a:p>
          <a:p>
            <a:r>
              <a:rPr lang="en-GB" sz="800" baseline="0" dirty="0" smtClean="0">
                <a:solidFill>
                  <a:srgbClr val="FF9900"/>
                </a:solidFill>
              </a:rPr>
              <a:t>Release production environment (LT UIOLI)</a:t>
            </a:r>
            <a:endParaRPr lang="en-GB" sz="800" baseline="0" dirty="0">
              <a:solidFill>
                <a:srgbClr val="FF9900"/>
              </a:solidFill>
            </a:endParaRPr>
          </a:p>
        </p:txBody>
      </p:sp>
      <p:cxnSp>
        <p:nvCxnSpPr>
          <p:cNvPr id="67" name="66 Conector recto"/>
          <p:cNvCxnSpPr/>
          <p:nvPr/>
        </p:nvCxnSpPr>
        <p:spPr bwMode="auto">
          <a:xfrm flipH="1" flipV="1">
            <a:off x="1882236" y="1196752"/>
            <a:ext cx="6264" cy="758925"/>
          </a:xfrm>
          <a:prstGeom prst="line">
            <a:avLst/>
          </a:prstGeom>
          <a:ln w="12700">
            <a:solidFill>
              <a:srgbClr val="004E55"/>
            </a:solidFill>
            <a:prstDash val="sysDot"/>
          </a:ln>
        </p:spPr>
        <p:style>
          <a:lnRef idx="1">
            <a:schemeClr val="accent1"/>
          </a:lnRef>
          <a:fillRef idx="0">
            <a:schemeClr val="accent1"/>
          </a:fillRef>
          <a:effectRef idx="0">
            <a:schemeClr val="accent1"/>
          </a:effectRef>
          <a:fontRef idx="minor">
            <a:schemeClr val="tx1"/>
          </a:fontRef>
        </p:style>
      </p:cxnSp>
      <p:sp>
        <p:nvSpPr>
          <p:cNvPr id="68" name="67 Abrir llave"/>
          <p:cNvSpPr/>
          <p:nvPr/>
        </p:nvSpPr>
        <p:spPr bwMode="auto">
          <a:xfrm rot="16200000">
            <a:off x="3239212" y="604964"/>
            <a:ext cx="448629" cy="3150054"/>
          </a:xfrm>
          <a:prstGeom prst="leftBrace">
            <a:avLst/>
          </a:prstGeom>
          <a:noFill/>
          <a:ln w="19050" cap="flat" cmpd="sng" algn="ctr">
            <a:solidFill>
              <a:srgbClr val="004E5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pPr>
            <a:endParaRPr kumimoji="0" lang="es-ES" sz="2300" b="0" i="0" u="none" strike="noStrike" cap="none" normalizeH="0" baseline="30000" smtClean="0">
              <a:ln>
                <a:noFill/>
              </a:ln>
              <a:solidFill>
                <a:srgbClr val="006A9A"/>
              </a:solidFill>
              <a:effectLst/>
              <a:latin typeface="Verdana" pitchFamily="34" charset="0"/>
              <a:cs typeface="Arial" charset="0"/>
            </a:endParaRPr>
          </a:p>
        </p:txBody>
      </p:sp>
      <p:sp>
        <p:nvSpPr>
          <p:cNvPr id="72" name="AutoShape 166"/>
          <p:cNvSpPr>
            <a:spLocks noChangeArrowheads="1"/>
          </p:cNvSpPr>
          <p:nvPr/>
        </p:nvSpPr>
        <p:spPr bwMode="auto">
          <a:xfrm>
            <a:off x="2411760" y="2431521"/>
            <a:ext cx="2146955" cy="369332"/>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004E55"/>
                </a:solidFill>
              </a:rPr>
              <a:t>As of October 2013 until March 2015, the LT UIOLI procedure to be applied is the one included in RD 949/2001</a:t>
            </a:r>
            <a:endParaRPr lang="en-GB" sz="800" baseline="0" dirty="0">
              <a:solidFill>
                <a:srgbClr val="004E55"/>
              </a:solidFill>
            </a:endParaRPr>
          </a:p>
        </p:txBody>
      </p:sp>
    </p:spTree>
    <p:extLst>
      <p:ext uri="{BB962C8B-B14F-4D97-AF65-F5344CB8AC3E}">
        <p14:creationId xmlns:p14="http://schemas.microsoft.com/office/powerpoint/2010/main" val="338629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164"/>
          <p:cNvSpPr>
            <a:spLocks noChangeArrowheads="1"/>
          </p:cNvSpPr>
          <p:nvPr/>
        </p:nvSpPr>
        <p:spPr bwMode="auto">
          <a:xfrm>
            <a:off x="6749160" y="1211362"/>
            <a:ext cx="2190541" cy="2533436"/>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136" name="Rectangle 164"/>
          <p:cNvSpPr>
            <a:spLocks noChangeArrowheads="1"/>
          </p:cNvSpPr>
          <p:nvPr/>
        </p:nvSpPr>
        <p:spPr bwMode="auto">
          <a:xfrm>
            <a:off x="4471280" y="1211362"/>
            <a:ext cx="2190541" cy="2533436"/>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59" name="Rectangle 164"/>
          <p:cNvSpPr>
            <a:spLocks noChangeArrowheads="1"/>
          </p:cNvSpPr>
          <p:nvPr/>
        </p:nvSpPr>
        <p:spPr bwMode="auto">
          <a:xfrm>
            <a:off x="242895" y="1211362"/>
            <a:ext cx="1915338" cy="2533436"/>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60" name="Rectangle 164"/>
          <p:cNvSpPr>
            <a:spLocks noChangeArrowheads="1"/>
          </p:cNvSpPr>
          <p:nvPr/>
        </p:nvSpPr>
        <p:spPr bwMode="auto">
          <a:xfrm>
            <a:off x="2230241" y="1211362"/>
            <a:ext cx="2190541" cy="2533436"/>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104" name="AutoShape 166" descr="Diagonal hacia arriba ancha"/>
          <p:cNvSpPr>
            <a:spLocks noChangeArrowheads="1"/>
          </p:cNvSpPr>
          <p:nvPr/>
        </p:nvSpPr>
        <p:spPr bwMode="auto">
          <a:xfrm>
            <a:off x="251520" y="1196751"/>
            <a:ext cx="8688181" cy="406205"/>
          </a:xfrm>
          <a:prstGeom prst="homePlate">
            <a:avLst>
              <a:gd name="adj" fmla="val 0"/>
            </a:avLst>
          </a:prstGeom>
          <a:solidFill>
            <a:srgbClr val="FFFFFF">
              <a:alpha val="69804"/>
            </a:srgbClr>
          </a:solidFill>
          <a:ln w="9525">
            <a:noFill/>
            <a:miter lim="800000"/>
            <a:headEnd/>
            <a:tailEnd/>
          </a:ln>
        </p:spPr>
        <p:txBody>
          <a:bodyPr wrap="none" tIns="0" bIns="0" anchor="ctr"/>
          <a:lstStyle/>
          <a:p>
            <a:endParaRPr lang="es-ES" sz="700" b="1" baseline="0" dirty="0">
              <a:solidFill>
                <a:srgbClr val="FFFFFF"/>
              </a:solidFill>
            </a:endParaRPr>
          </a:p>
        </p:txBody>
      </p:sp>
      <p:sp>
        <p:nvSpPr>
          <p:cNvPr id="62" name="Rectangle 164"/>
          <p:cNvSpPr>
            <a:spLocks noChangeArrowheads="1"/>
          </p:cNvSpPr>
          <p:nvPr/>
        </p:nvSpPr>
        <p:spPr bwMode="auto">
          <a:xfrm>
            <a:off x="276686" y="903063"/>
            <a:ext cx="1915338"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2013</a:t>
            </a:r>
            <a:endParaRPr lang="es-ES" sz="900" b="1" baseline="0" dirty="0">
              <a:solidFill>
                <a:srgbClr val="FFFFFF"/>
              </a:solidFill>
            </a:endParaRPr>
          </a:p>
        </p:txBody>
      </p:sp>
      <p:sp>
        <p:nvSpPr>
          <p:cNvPr id="63" name="Rectangle 164"/>
          <p:cNvSpPr>
            <a:spLocks noChangeArrowheads="1"/>
          </p:cNvSpPr>
          <p:nvPr/>
        </p:nvSpPr>
        <p:spPr bwMode="auto">
          <a:xfrm>
            <a:off x="2230241"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2014</a:t>
            </a:r>
            <a:endParaRPr lang="es-ES" sz="900" b="1" baseline="0" dirty="0">
              <a:solidFill>
                <a:srgbClr val="FFFFFF"/>
              </a:solidFill>
            </a:endParaRPr>
          </a:p>
        </p:txBody>
      </p:sp>
      <p:sp>
        <p:nvSpPr>
          <p:cNvPr id="49" name="2 Título"/>
          <p:cNvSpPr>
            <a:spLocks/>
          </p:cNvSpPr>
          <p:nvPr/>
        </p:nvSpPr>
        <p:spPr bwMode="auto">
          <a:xfrm>
            <a:off x="500063" y="188640"/>
            <a:ext cx="8248650" cy="983704"/>
          </a:xfrm>
          <a:prstGeom prst="rect">
            <a:avLst/>
          </a:prstGeom>
          <a:noFill/>
          <a:ln w="9525">
            <a:noFill/>
            <a:miter lim="800000"/>
            <a:headEnd/>
            <a:tailEnd/>
          </a:ln>
        </p:spPr>
        <p:txBody>
          <a:bodyPr/>
          <a:lstStyle/>
          <a:p>
            <a:pPr>
              <a:lnSpc>
                <a:spcPts val="3200"/>
              </a:lnSpc>
              <a:spcAft>
                <a:spcPts val="300"/>
              </a:spcAft>
            </a:pPr>
            <a:r>
              <a:rPr lang="es-ES_tradnl" sz="2800" baseline="0" dirty="0" smtClean="0">
                <a:solidFill>
                  <a:srgbClr val="007AAE"/>
                </a:solidFill>
              </a:rPr>
              <a:t>Enagás CMP IT </a:t>
            </a:r>
            <a:r>
              <a:rPr lang="es-ES_tradnl" sz="2800" baseline="0" dirty="0" err="1" smtClean="0">
                <a:solidFill>
                  <a:srgbClr val="007AAE"/>
                </a:solidFill>
              </a:rPr>
              <a:t>roadmap</a:t>
            </a:r>
            <a:r>
              <a:rPr lang="es-ES_tradnl" sz="2800" baseline="0" dirty="0" smtClean="0">
                <a:solidFill>
                  <a:srgbClr val="007AAE"/>
                </a:solidFill>
              </a:rPr>
              <a:t> – ST UIOLI</a:t>
            </a:r>
          </a:p>
        </p:txBody>
      </p:sp>
      <p:sp>
        <p:nvSpPr>
          <p:cNvPr id="51" name="AutoShape 166" descr="Diagonal hacia arriba ancha"/>
          <p:cNvSpPr>
            <a:spLocks noChangeArrowheads="1"/>
          </p:cNvSpPr>
          <p:nvPr/>
        </p:nvSpPr>
        <p:spPr bwMode="auto">
          <a:xfrm>
            <a:off x="251521" y="3456798"/>
            <a:ext cx="8688180"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CMP Implementation (impact on CAM - auctions &amp; products), CMP impact on billing, Nominations</a:t>
            </a:r>
            <a:endParaRPr lang="en-GB" sz="800" b="1" baseline="0" dirty="0">
              <a:solidFill>
                <a:srgbClr val="FFFFFF"/>
              </a:solidFill>
            </a:endParaRPr>
          </a:p>
        </p:txBody>
      </p:sp>
      <p:sp>
        <p:nvSpPr>
          <p:cNvPr id="55" name="Text Box 39"/>
          <p:cNvSpPr txBox="1">
            <a:spLocks noChangeArrowheads="1"/>
          </p:cNvSpPr>
          <p:nvPr/>
        </p:nvSpPr>
        <p:spPr bwMode="auto">
          <a:xfrm>
            <a:off x="2771800" y="2924944"/>
            <a:ext cx="1412682" cy="461665"/>
          </a:xfrm>
          <a:prstGeom prst="rect">
            <a:avLst/>
          </a:prstGeom>
          <a:noFill/>
          <a:ln w="9525">
            <a:noFill/>
            <a:miter lim="800000"/>
            <a:headEnd/>
            <a:tailEnd/>
          </a:ln>
        </p:spPr>
        <p:txBody>
          <a:bodyPr wrap="square" lIns="36000" rIns="36000">
            <a:spAutoFit/>
          </a:bodyPr>
          <a:lstStyle/>
          <a:p>
            <a:r>
              <a:rPr lang="en-GB" sz="800" b="1" baseline="0" dirty="0" smtClean="0"/>
              <a:t>Jun/14</a:t>
            </a:r>
          </a:p>
          <a:p>
            <a:r>
              <a:rPr lang="en-GB" sz="800" baseline="0" dirty="0" smtClean="0"/>
              <a:t>Kick-off IT specifications (ST UIOLI)</a:t>
            </a:r>
            <a:endParaRPr lang="en-GB" sz="800" baseline="0" dirty="0"/>
          </a:p>
        </p:txBody>
      </p:sp>
      <p:sp>
        <p:nvSpPr>
          <p:cNvPr id="57" name="56 Decisión"/>
          <p:cNvSpPr/>
          <p:nvPr/>
        </p:nvSpPr>
        <p:spPr bwMode="auto">
          <a:xfrm>
            <a:off x="3248378" y="3358997"/>
            <a:ext cx="179387"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81" name="Text Box 39"/>
          <p:cNvSpPr txBox="1">
            <a:spLocks noChangeArrowheads="1"/>
          </p:cNvSpPr>
          <p:nvPr/>
        </p:nvSpPr>
        <p:spPr bwMode="auto">
          <a:xfrm>
            <a:off x="5254735" y="2852936"/>
            <a:ext cx="901441" cy="584775"/>
          </a:xfrm>
          <a:prstGeom prst="rect">
            <a:avLst/>
          </a:prstGeom>
          <a:noFill/>
          <a:ln w="9525">
            <a:noFill/>
            <a:miter lim="800000"/>
            <a:headEnd/>
            <a:tailEnd/>
          </a:ln>
        </p:spPr>
        <p:txBody>
          <a:bodyPr wrap="square" lIns="36000" rIns="36000">
            <a:spAutoFit/>
          </a:bodyPr>
          <a:lstStyle/>
          <a:p>
            <a:r>
              <a:rPr lang="en-GB" sz="800" b="1" baseline="0" dirty="0" smtClean="0"/>
              <a:t>Jun/15</a:t>
            </a:r>
          </a:p>
          <a:p>
            <a:r>
              <a:rPr lang="en-GB" sz="800" baseline="0" dirty="0" smtClean="0"/>
              <a:t>Finalisation of IT specifications (ST UIOLI)</a:t>
            </a:r>
            <a:endParaRPr lang="en-GB" sz="800" baseline="0" dirty="0"/>
          </a:p>
        </p:txBody>
      </p:sp>
      <p:sp>
        <p:nvSpPr>
          <p:cNvPr id="141" name="140 Decisión"/>
          <p:cNvSpPr/>
          <p:nvPr/>
        </p:nvSpPr>
        <p:spPr bwMode="auto">
          <a:xfrm>
            <a:off x="650512" y="6603488"/>
            <a:ext cx="179387" cy="180975"/>
          </a:xfrm>
          <a:prstGeom prst="flowChartDecision">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42" name="AutoShape 166"/>
          <p:cNvSpPr>
            <a:spLocks noChangeArrowheads="1"/>
          </p:cNvSpPr>
          <p:nvPr/>
        </p:nvSpPr>
        <p:spPr bwMode="auto">
          <a:xfrm>
            <a:off x="794459" y="6597138"/>
            <a:ext cx="935553" cy="180852"/>
          </a:xfrm>
          <a:prstGeom prst="homePlate">
            <a:avLst>
              <a:gd name="adj" fmla="val 0"/>
            </a:avLst>
          </a:prstGeom>
          <a:noFill/>
          <a:ln w="9525">
            <a:noFill/>
            <a:miter lim="800000"/>
            <a:headEnd/>
            <a:tailEnd/>
          </a:ln>
        </p:spPr>
        <p:txBody>
          <a:bodyPr wrap="none" tIns="0" bIns="0" anchor="ctr"/>
          <a:lstStyle/>
          <a:p>
            <a:r>
              <a:rPr lang="en-GB" sz="800" baseline="0" smtClean="0">
                <a:solidFill>
                  <a:srgbClr val="0067A6"/>
                </a:solidFill>
              </a:rPr>
              <a:t>Main milestones</a:t>
            </a:r>
          </a:p>
        </p:txBody>
      </p:sp>
      <p:grpSp>
        <p:nvGrpSpPr>
          <p:cNvPr id="138" name="51 Grupo"/>
          <p:cNvGrpSpPr>
            <a:grpSpLocks/>
          </p:cNvGrpSpPr>
          <p:nvPr/>
        </p:nvGrpSpPr>
        <p:grpSpPr bwMode="auto">
          <a:xfrm>
            <a:off x="1874540" y="6582850"/>
            <a:ext cx="1257300" cy="215900"/>
            <a:chOff x="5143867" y="6519435"/>
            <a:chExt cx="1260000" cy="216000"/>
          </a:xfrm>
        </p:grpSpPr>
        <p:sp>
          <p:nvSpPr>
            <p:cNvPr id="139" name="AutoShape 166"/>
            <p:cNvSpPr>
              <a:spLocks noChangeArrowheads="1"/>
            </p:cNvSpPr>
            <p:nvPr/>
          </p:nvSpPr>
          <p:spPr bwMode="auto">
            <a:xfrm>
              <a:off x="5143867" y="6545979"/>
              <a:ext cx="1260000" cy="180000"/>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FF9900"/>
                  </a:solidFill>
                </a:rPr>
                <a:t>Release environment</a:t>
              </a:r>
              <a:endParaRPr lang="en-GB" sz="800" baseline="0" dirty="0">
                <a:solidFill>
                  <a:srgbClr val="FF9900"/>
                </a:solidFill>
              </a:endParaRPr>
            </a:p>
          </p:txBody>
        </p:sp>
        <p:cxnSp>
          <p:nvCxnSpPr>
            <p:cNvPr id="140" name="139 Conector recto"/>
            <p:cNvCxnSpPr/>
            <p:nvPr/>
          </p:nvCxnSpPr>
          <p:spPr>
            <a:xfrm>
              <a:off x="5148640" y="6519435"/>
              <a:ext cx="0" cy="216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grpSp>
      <p:sp>
        <p:nvSpPr>
          <p:cNvPr id="73" name="72 Decisión"/>
          <p:cNvSpPr/>
          <p:nvPr/>
        </p:nvSpPr>
        <p:spPr bwMode="auto">
          <a:xfrm>
            <a:off x="3168477" y="6603488"/>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74" name="AutoShape 166"/>
          <p:cNvSpPr>
            <a:spLocks noChangeArrowheads="1"/>
          </p:cNvSpPr>
          <p:nvPr/>
        </p:nvSpPr>
        <p:spPr bwMode="auto">
          <a:xfrm>
            <a:off x="3307755" y="6597352"/>
            <a:ext cx="1544789" cy="195140"/>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9CB700"/>
                </a:solidFill>
              </a:rPr>
              <a:t>Binding implementation</a:t>
            </a:r>
            <a:endParaRPr lang="en-GB" sz="800" baseline="0" dirty="0">
              <a:solidFill>
                <a:srgbClr val="9CB700"/>
              </a:solidFill>
            </a:endParaRPr>
          </a:p>
        </p:txBody>
      </p:sp>
      <p:sp>
        <p:nvSpPr>
          <p:cNvPr id="82" name="AutoShape 166" descr="Diagonal hacia arriba ancha"/>
          <p:cNvSpPr>
            <a:spLocks noChangeArrowheads="1"/>
          </p:cNvSpPr>
          <p:nvPr/>
        </p:nvSpPr>
        <p:spPr bwMode="auto">
          <a:xfrm>
            <a:off x="275950" y="1646995"/>
            <a:ext cx="1882283" cy="1165832"/>
          </a:xfrm>
          <a:prstGeom prst="homePlate">
            <a:avLst>
              <a:gd name="adj" fmla="val 0"/>
            </a:avLst>
          </a:prstGeom>
          <a:noFill/>
          <a:ln w="3175">
            <a:noFill/>
            <a:prstDash val="sysDot"/>
            <a:miter lim="800000"/>
            <a:headEnd/>
            <a:tailEnd/>
          </a:ln>
        </p:spPr>
        <p:txBody>
          <a:bodyPr wrap="square" lIns="72000" tIns="108000" rIns="72000" bIns="72000" anchor="t" anchorCtr="0">
            <a:noAutofit/>
          </a:bodyPr>
          <a:lstStyle/>
          <a:p>
            <a:pPr>
              <a:spcBef>
                <a:spcPts val="300"/>
              </a:spcBef>
              <a:spcAft>
                <a:spcPts val="300"/>
              </a:spcAft>
            </a:pPr>
            <a:r>
              <a:rPr lang="en-GB" sz="1200" baseline="0" dirty="0" smtClean="0">
                <a:solidFill>
                  <a:srgbClr val="9CB700"/>
                </a:solidFill>
              </a:rPr>
              <a:t>ST UIOLI</a:t>
            </a:r>
            <a:endParaRPr lang="en-GB" sz="1200" dirty="0" smtClean="0">
              <a:solidFill>
                <a:srgbClr val="9CB700"/>
              </a:solidFill>
            </a:endParaRPr>
          </a:p>
        </p:txBody>
      </p:sp>
      <p:sp>
        <p:nvSpPr>
          <p:cNvPr id="65" name="AutoShape 166" descr="Diagonal hacia arriba ancha"/>
          <p:cNvSpPr>
            <a:spLocks noChangeArrowheads="1"/>
          </p:cNvSpPr>
          <p:nvPr/>
        </p:nvSpPr>
        <p:spPr bwMode="auto">
          <a:xfrm>
            <a:off x="222642" y="2843217"/>
            <a:ext cx="8919735" cy="45719"/>
          </a:xfrm>
          <a:prstGeom prst="homePlate">
            <a:avLst>
              <a:gd name="adj" fmla="val 0"/>
            </a:avLst>
          </a:prstGeom>
          <a:solidFill>
            <a:schemeClr val="bg1"/>
          </a:solidFill>
          <a:ln w="9525">
            <a:noFill/>
            <a:miter lim="800000"/>
            <a:headEnd/>
            <a:tailEnd/>
          </a:ln>
        </p:spPr>
        <p:txBody>
          <a:bodyPr wrap="none" tIns="0" bIns="0" anchor="ctr"/>
          <a:lstStyle/>
          <a:p>
            <a:endParaRPr lang="es-ES" sz="800" b="1" baseline="0" dirty="0">
              <a:solidFill>
                <a:srgbClr val="FFFFFF"/>
              </a:solidFill>
            </a:endParaRPr>
          </a:p>
        </p:txBody>
      </p:sp>
      <p:sp>
        <p:nvSpPr>
          <p:cNvPr id="101" name="AutoShape 166"/>
          <p:cNvSpPr>
            <a:spLocks noChangeArrowheads="1"/>
          </p:cNvSpPr>
          <p:nvPr/>
        </p:nvSpPr>
        <p:spPr bwMode="auto">
          <a:xfrm>
            <a:off x="821771" y="1196752"/>
            <a:ext cx="1229949" cy="369332"/>
          </a:xfrm>
          <a:prstGeom prst="homePlate">
            <a:avLst>
              <a:gd name="adj" fmla="val 0"/>
            </a:avLst>
          </a:prstGeom>
          <a:noFill/>
          <a:ln w="9525">
            <a:noFill/>
            <a:miter lim="800000"/>
            <a:headEnd/>
            <a:tailEnd/>
          </a:ln>
        </p:spPr>
        <p:txBody>
          <a:bodyPr wrap="square" tIns="0" bIns="0" anchor="ctr">
            <a:spAutoFit/>
          </a:bodyPr>
          <a:lstStyle/>
          <a:p>
            <a:r>
              <a:rPr lang="en-GB" sz="800" b="1" baseline="0" smtClean="0">
                <a:solidFill>
                  <a:schemeClr val="bg2">
                    <a:lumMod val="25000"/>
                  </a:schemeClr>
                </a:solidFill>
              </a:rPr>
              <a:t>Oct/13</a:t>
            </a:r>
          </a:p>
          <a:p>
            <a:r>
              <a:rPr lang="en-GB" sz="800" baseline="0" smtClean="0">
                <a:solidFill>
                  <a:schemeClr val="bg2">
                    <a:lumMod val="25000"/>
                  </a:schemeClr>
                </a:solidFill>
              </a:rPr>
              <a:t>CMP binding implementation </a:t>
            </a:r>
            <a:endParaRPr lang="en-GB" sz="800" baseline="0">
              <a:solidFill>
                <a:schemeClr val="bg2">
                  <a:lumMod val="25000"/>
                </a:schemeClr>
              </a:solidFill>
            </a:endParaRPr>
          </a:p>
        </p:txBody>
      </p:sp>
      <p:sp>
        <p:nvSpPr>
          <p:cNvPr id="106" name="AutoShape 166"/>
          <p:cNvSpPr>
            <a:spLocks noChangeArrowheads="1"/>
          </p:cNvSpPr>
          <p:nvPr/>
        </p:nvSpPr>
        <p:spPr bwMode="auto">
          <a:xfrm>
            <a:off x="7812360" y="1215267"/>
            <a:ext cx="1224136" cy="369332"/>
          </a:xfrm>
          <a:prstGeom prst="homePlate">
            <a:avLst>
              <a:gd name="adj" fmla="val 0"/>
            </a:avLst>
          </a:prstGeom>
          <a:noFill/>
          <a:ln w="9525">
            <a:noFill/>
            <a:miter lim="800000"/>
            <a:headEnd/>
            <a:tailEnd/>
          </a:ln>
        </p:spPr>
        <p:txBody>
          <a:bodyPr wrap="square" tIns="0" bIns="0" anchor="ctr">
            <a:spAutoFit/>
          </a:bodyPr>
          <a:lstStyle/>
          <a:p>
            <a:r>
              <a:rPr lang="en-GB" sz="800" b="1" baseline="0" dirty="0" smtClean="0">
                <a:solidFill>
                  <a:schemeClr val="bg2">
                    <a:lumMod val="25000"/>
                  </a:schemeClr>
                </a:solidFill>
              </a:rPr>
              <a:t>Jul/16</a:t>
            </a:r>
          </a:p>
          <a:p>
            <a:r>
              <a:rPr lang="en-GB" sz="800" baseline="0" dirty="0" smtClean="0">
                <a:solidFill>
                  <a:schemeClr val="bg2">
                    <a:lumMod val="25000"/>
                  </a:schemeClr>
                </a:solidFill>
              </a:rPr>
              <a:t>ST UIOLI binding implementation</a:t>
            </a:r>
            <a:endParaRPr lang="en-GB" sz="800" baseline="0" dirty="0">
              <a:solidFill>
                <a:schemeClr val="bg2">
                  <a:lumMod val="25000"/>
                </a:schemeClr>
              </a:solidFill>
            </a:endParaRPr>
          </a:p>
        </p:txBody>
      </p:sp>
      <p:cxnSp>
        <p:nvCxnSpPr>
          <p:cNvPr id="79" name="78 Conector recto"/>
          <p:cNvCxnSpPr/>
          <p:nvPr/>
        </p:nvCxnSpPr>
        <p:spPr bwMode="auto">
          <a:xfrm flipV="1">
            <a:off x="7834148" y="1188125"/>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0" name="79 Conector recto"/>
          <p:cNvCxnSpPr/>
          <p:nvPr/>
        </p:nvCxnSpPr>
        <p:spPr bwMode="auto">
          <a:xfrm flipV="1">
            <a:off x="1878624" y="1181654"/>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20" name="119 Decisión"/>
          <p:cNvSpPr/>
          <p:nvPr/>
        </p:nvSpPr>
        <p:spPr bwMode="auto">
          <a:xfrm>
            <a:off x="5614775" y="3374329"/>
            <a:ext cx="204175" cy="180975"/>
          </a:xfrm>
          <a:prstGeom prst="flowChartDecision">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37" name="Rectangle 164"/>
          <p:cNvSpPr>
            <a:spLocks noChangeArrowheads="1"/>
          </p:cNvSpPr>
          <p:nvPr/>
        </p:nvSpPr>
        <p:spPr bwMode="auto">
          <a:xfrm>
            <a:off x="4471280"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2015</a:t>
            </a:r>
            <a:endParaRPr lang="es-ES" sz="900" b="1" baseline="0" dirty="0">
              <a:solidFill>
                <a:srgbClr val="FFFFFF"/>
              </a:solidFill>
            </a:endParaRPr>
          </a:p>
        </p:txBody>
      </p:sp>
      <p:sp>
        <p:nvSpPr>
          <p:cNvPr id="144" name="Rectangle 164"/>
          <p:cNvSpPr>
            <a:spLocks noChangeArrowheads="1"/>
          </p:cNvSpPr>
          <p:nvPr/>
        </p:nvSpPr>
        <p:spPr bwMode="auto">
          <a:xfrm>
            <a:off x="6749160"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2016</a:t>
            </a:r>
            <a:endParaRPr lang="es-ES" sz="900" b="1" baseline="0" dirty="0">
              <a:solidFill>
                <a:srgbClr val="FFFFFF"/>
              </a:solidFill>
            </a:endParaRPr>
          </a:p>
        </p:txBody>
      </p:sp>
      <p:sp>
        <p:nvSpPr>
          <p:cNvPr id="69" name="68 Decisión"/>
          <p:cNvSpPr/>
          <p:nvPr/>
        </p:nvSpPr>
        <p:spPr bwMode="auto">
          <a:xfrm>
            <a:off x="7764375" y="1707102"/>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800" baseline="0">
              <a:solidFill>
                <a:srgbClr val="9CB700"/>
              </a:solidFill>
              <a:latin typeface="Verdana" pitchFamily="34" charset="0"/>
              <a:ea typeface="Verdana" pitchFamily="34" charset="0"/>
              <a:cs typeface="Verdana" pitchFamily="34" charset="0"/>
            </a:endParaRPr>
          </a:p>
        </p:txBody>
      </p:sp>
      <p:sp>
        <p:nvSpPr>
          <p:cNvPr id="70" name="AutoShape 166"/>
          <p:cNvSpPr>
            <a:spLocks noChangeArrowheads="1"/>
          </p:cNvSpPr>
          <p:nvPr/>
        </p:nvSpPr>
        <p:spPr bwMode="auto">
          <a:xfrm>
            <a:off x="7882444" y="1671332"/>
            <a:ext cx="866020" cy="246221"/>
          </a:xfrm>
          <a:prstGeom prst="homePlate">
            <a:avLst>
              <a:gd name="adj" fmla="val 0"/>
            </a:avLst>
          </a:prstGeom>
          <a:noFill/>
          <a:ln w="9525">
            <a:noFill/>
            <a:miter lim="800000"/>
            <a:headEnd/>
            <a:tailEnd/>
          </a:ln>
        </p:spPr>
        <p:txBody>
          <a:bodyPr wrap="square" tIns="0" bIns="0" anchor="ctr">
            <a:spAutoFit/>
          </a:bodyPr>
          <a:lstStyle/>
          <a:p>
            <a:r>
              <a:rPr lang="en-GB" sz="800" baseline="0" dirty="0" smtClean="0">
                <a:solidFill>
                  <a:srgbClr val="9CB700"/>
                </a:solidFill>
              </a:rPr>
              <a:t>30</a:t>
            </a:r>
            <a:r>
              <a:rPr lang="en-GB" sz="800" dirty="0" smtClean="0">
                <a:solidFill>
                  <a:srgbClr val="9CB700"/>
                </a:solidFill>
              </a:rPr>
              <a:t>th</a:t>
            </a:r>
            <a:r>
              <a:rPr lang="en-GB" sz="800" baseline="0" dirty="0" smtClean="0">
                <a:solidFill>
                  <a:srgbClr val="9CB700"/>
                </a:solidFill>
              </a:rPr>
              <a:t> June 2016</a:t>
            </a:r>
            <a:endParaRPr lang="en-GB" sz="800" baseline="0" dirty="0">
              <a:solidFill>
                <a:srgbClr val="9CB700"/>
              </a:solidFill>
            </a:endParaRPr>
          </a:p>
        </p:txBody>
      </p:sp>
      <p:cxnSp>
        <p:nvCxnSpPr>
          <p:cNvPr id="95" name="94 Conector recto"/>
          <p:cNvCxnSpPr/>
          <p:nvPr/>
        </p:nvCxnSpPr>
        <p:spPr bwMode="auto">
          <a:xfrm>
            <a:off x="7858316" y="3437751"/>
            <a:ext cx="0" cy="360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sp>
        <p:nvSpPr>
          <p:cNvPr id="96" name="Text Box 39"/>
          <p:cNvSpPr txBox="1">
            <a:spLocks noChangeArrowheads="1"/>
          </p:cNvSpPr>
          <p:nvPr/>
        </p:nvSpPr>
        <p:spPr bwMode="auto">
          <a:xfrm>
            <a:off x="7938950" y="2852936"/>
            <a:ext cx="1169554" cy="584775"/>
          </a:xfrm>
          <a:prstGeom prst="rect">
            <a:avLst/>
          </a:prstGeom>
          <a:noFill/>
          <a:ln w="9525">
            <a:noFill/>
            <a:miter lim="800000"/>
            <a:headEnd/>
            <a:tailEnd/>
          </a:ln>
        </p:spPr>
        <p:txBody>
          <a:bodyPr wrap="square" lIns="36000" rIns="36000">
            <a:spAutoFit/>
          </a:bodyPr>
          <a:lstStyle/>
          <a:p>
            <a:r>
              <a:rPr lang="en-GB" sz="800" b="1" baseline="0" dirty="0" smtClean="0">
                <a:solidFill>
                  <a:srgbClr val="FF9900"/>
                </a:solidFill>
              </a:rPr>
              <a:t>Jun/16</a:t>
            </a:r>
          </a:p>
          <a:p>
            <a:r>
              <a:rPr lang="en-GB" sz="800" baseline="0" dirty="0" smtClean="0">
                <a:solidFill>
                  <a:srgbClr val="FF9900"/>
                </a:solidFill>
              </a:rPr>
              <a:t>Release production environment (ST UIOLI)</a:t>
            </a:r>
            <a:endParaRPr lang="en-GB" sz="800" baseline="0" dirty="0">
              <a:solidFill>
                <a:srgbClr val="FF9900"/>
              </a:solidFill>
            </a:endParaRPr>
          </a:p>
        </p:txBody>
      </p:sp>
      <p:sp>
        <p:nvSpPr>
          <p:cNvPr id="53" name="52 CuadroTexto"/>
          <p:cNvSpPr txBox="1"/>
          <p:nvPr/>
        </p:nvSpPr>
        <p:spPr>
          <a:xfrm>
            <a:off x="275692" y="4293096"/>
            <a:ext cx="8616788" cy="430887"/>
          </a:xfrm>
          <a:prstGeom prst="rect">
            <a:avLst/>
          </a:prstGeom>
          <a:noFill/>
        </p:spPr>
        <p:txBody>
          <a:bodyPr wrap="square" rtlCol="0">
            <a:spAutoFit/>
          </a:bodyPr>
          <a:lstStyle/>
          <a:p>
            <a:r>
              <a:rPr lang="en-GB" sz="1100" baseline="0" dirty="0" smtClean="0">
                <a:solidFill>
                  <a:schemeClr val="bg1">
                    <a:lumMod val="50000"/>
                  </a:schemeClr>
                </a:solidFill>
              </a:rPr>
              <a:t>The deadlines included in this roadmap are based on estimations made exclusively by </a:t>
            </a:r>
            <a:r>
              <a:rPr lang="en-GB" sz="1100" baseline="0" dirty="0" err="1" smtClean="0">
                <a:solidFill>
                  <a:schemeClr val="bg1">
                    <a:lumMod val="50000"/>
                  </a:schemeClr>
                </a:solidFill>
              </a:rPr>
              <a:t>Enagás</a:t>
            </a:r>
            <a:r>
              <a:rPr lang="en-GB" sz="1100" baseline="0" dirty="0" smtClean="0">
                <a:solidFill>
                  <a:schemeClr val="bg1">
                    <a:lumMod val="50000"/>
                  </a:schemeClr>
                </a:solidFill>
              </a:rPr>
              <a:t>. It is worth noting that discussions with the adjacent TSOs have not yet started so the roadmap is subject to modifications.</a:t>
            </a:r>
          </a:p>
        </p:txBody>
      </p:sp>
    </p:spTree>
    <p:extLst>
      <p:ext uri="{BB962C8B-B14F-4D97-AF65-F5344CB8AC3E}">
        <p14:creationId xmlns:p14="http://schemas.microsoft.com/office/powerpoint/2010/main" val="3987642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Rectangle 164"/>
          <p:cNvSpPr>
            <a:spLocks noChangeArrowheads="1"/>
          </p:cNvSpPr>
          <p:nvPr/>
        </p:nvSpPr>
        <p:spPr bwMode="auto">
          <a:xfrm>
            <a:off x="6749160" y="1211362"/>
            <a:ext cx="2190541" cy="2533436"/>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136" name="Rectangle 164"/>
          <p:cNvSpPr>
            <a:spLocks noChangeArrowheads="1"/>
          </p:cNvSpPr>
          <p:nvPr/>
        </p:nvSpPr>
        <p:spPr bwMode="auto">
          <a:xfrm>
            <a:off x="4471280" y="1211362"/>
            <a:ext cx="2190541" cy="2533436"/>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59" name="Rectangle 164"/>
          <p:cNvSpPr>
            <a:spLocks noChangeArrowheads="1"/>
          </p:cNvSpPr>
          <p:nvPr/>
        </p:nvSpPr>
        <p:spPr bwMode="auto">
          <a:xfrm>
            <a:off x="242895" y="1211362"/>
            <a:ext cx="1915338" cy="2533436"/>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60" name="Rectangle 164"/>
          <p:cNvSpPr>
            <a:spLocks noChangeArrowheads="1"/>
          </p:cNvSpPr>
          <p:nvPr/>
        </p:nvSpPr>
        <p:spPr bwMode="auto">
          <a:xfrm>
            <a:off x="2230241" y="1211362"/>
            <a:ext cx="2190541" cy="2533436"/>
          </a:xfrm>
          <a:prstGeom prst="rect">
            <a:avLst/>
          </a:prstGeom>
          <a:solidFill>
            <a:srgbClr val="F4F3EC"/>
          </a:solidFill>
          <a:ln w="9525">
            <a:noFill/>
            <a:miter lim="800000"/>
            <a:headEnd/>
            <a:tailEnd/>
          </a:ln>
        </p:spPr>
        <p:txBody>
          <a:bodyPr wrap="none" anchor="ctr"/>
          <a:lstStyle/>
          <a:p>
            <a:pPr algn="ctr"/>
            <a:endParaRPr lang="es-ES" sz="1200" b="1">
              <a:solidFill>
                <a:srgbClr val="000000"/>
              </a:solidFill>
            </a:endParaRPr>
          </a:p>
        </p:txBody>
      </p:sp>
      <p:sp>
        <p:nvSpPr>
          <p:cNvPr id="104" name="AutoShape 166" descr="Diagonal hacia arriba ancha"/>
          <p:cNvSpPr>
            <a:spLocks noChangeArrowheads="1"/>
          </p:cNvSpPr>
          <p:nvPr/>
        </p:nvSpPr>
        <p:spPr bwMode="auto">
          <a:xfrm>
            <a:off x="251520" y="1196751"/>
            <a:ext cx="8688181" cy="406205"/>
          </a:xfrm>
          <a:prstGeom prst="homePlate">
            <a:avLst>
              <a:gd name="adj" fmla="val 0"/>
            </a:avLst>
          </a:prstGeom>
          <a:solidFill>
            <a:srgbClr val="FFFFFF">
              <a:alpha val="69804"/>
            </a:srgbClr>
          </a:solidFill>
          <a:ln w="9525">
            <a:noFill/>
            <a:miter lim="800000"/>
            <a:headEnd/>
            <a:tailEnd/>
          </a:ln>
        </p:spPr>
        <p:txBody>
          <a:bodyPr wrap="none" tIns="0" bIns="0" anchor="ctr"/>
          <a:lstStyle/>
          <a:p>
            <a:endParaRPr lang="es-ES" sz="700" b="1" baseline="0" dirty="0">
              <a:solidFill>
                <a:srgbClr val="FFFFFF"/>
              </a:solidFill>
            </a:endParaRPr>
          </a:p>
        </p:txBody>
      </p:sp>
      <p:sp>
        <p:nvSpPr>
          <p:cNvPr id="62" name="Rectangle 164"/>
          <p:cNvSpPr>
            <a:spLocks noChangeArrowheads="1"/>
          </p:cNvSpPr>
          <p:nvPr/>
        </p:nvSpPr>
        <p:spPr bwMode="auto">
          <a:xfrm>
            <a:off x="276686" y="903063"/>
            <a:ext cx="1915338"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2013</a:t>
            </a:r>
            <a:endParaRPr lang="es-ES" sz="900" b="1" baseline="0" dirty="0">
              <a:solidFill>
                <a:srgbClr val="FFFFFF"/>
              </a:solidFill>
            </a:endParaRPr>
          </a:p>
        </p:txBody>
      </p:sp>
      <p:sp>
        <p:nvSpPr>
          <p:cNvPr id="63" name="Rectangle 164"/>
          <p:cNvSpPr>
            <a:spLocks noChangeArrowheads="1"/>
          </p:cNvSpPr>
          <p:nvPr/>
        </p:nvSpPr>
        <p:spPr bwMode="auto">
          <a:xfrm>
            <a:off x="2230241"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2014</a:t>
            </a:r>
            <a:endParaRPr lang="es-ES" sz="900" b="1" baseline="0" dirty="0">
              <a:solidFill>
                <a:srgbClr val="FFFFFF"/>
              </a:solidFill>
            </a:endParaRPr>
          </a:p>
        </p:txBody>
      </p:sp>
      <p:sp>
        <p:nvSpPr>
          <p:cNvPr id="49" name="2 Título"/>
          <p:cNvSpPr>
            <a:spLocks/>
          </p:cNvSpPr>
          <p:nvPr/>
        </p:nvSpPr>
        <p:spPr bwMode="auto">
          <a:xfrm>
            <a:off x="500063" y="188640"/>
            <a:ext cx="8248650" cy="983704"/>
          </a:xfrm>
          <a:prstGeom prst="rect">
            <a:avLst/>
          </a:prstGeom>
          <a:noFill/>
          <a:ln w="9525">
            <a:noFill/>
            <a:miter lim="800000"/>
            <a:headEnd/>
            <a:tailEnd/>
          </a:ln>
        </p:spPr>
        <p:txBody>
          <a:bodyPr/>
          <a:lstStyle/>
          <a:p>
            <a:pPr>
              <a:lnSpc>
                <a:spcPts val="3200"/>
              </a:lnSpc>
              <a:spcAft>
                <a:spcPts val="300"/>
              </a:spcAft>
            </a:pPr>
            <a:r>
              <a:rPr lang="es-ES_tradnl" sz="2800" baseline="0" dirty="0" smtClean="0">
                <a:solidFill>
                  <a:srgbClr val="007AAE"/>
                </a:solidFill>
              </a:rPr>
              <a:t>Enagás CMP IT </a:t>
            </a:r>
            <a:r>
              <a:rPr lang="es-ES_tradnl" sz="2800" baseline="0" dirty="0" err="1" smtClean="0">
                <a:solidFill>
                  <a:srgbClr val="007AAE"/>
                </a:solidFill>
              </a:rPr>
              <a:t>roadmap</a:t>
            </a:r>
            <a:r>
              <a:rPr lang="es-ES_tradnl" sz="2800" baseline="0" dirty="0" smtClean="0">
                <a:solidFill>
                  <a:srgbClr val="007AAE"/>
                </a:solidFill>
              </a:rPr>
              <a:t> – OSBB</a:t>
            </a:r>
          </a:p>
        </p:txBody>
      </p:sp>
      <p:sp>
        <p:nvSpPr>
          <p:cNvPr id="51" name="AutoShape 166" descr="Diagonal hacia arriba ancha"/>
          <p:cNvSpPr>
            <a:spLocks noChangeArrowheads="1"/>
          </p:cNvSpPr>
          <p:nvPr/>
        </p:nvSpPr>
        <p:spPr bwMode="auto">
          <a:xfrm>
            <a:off x="251521" y="3456798"/>
            <a:ext cx="8688180" cy="288000"/>
          </a:xfrm>
          <a:prstGeom prst="homePlate">
            <a:avLst>
              <a:gd name="adj" fmla="val 0"/>
            </a:avLst>
          </a:prstGeom>
          <a:solidFill>
            <a:srgbClr val="0067A6"/>
          </a:solidFill>
          <a:ln w="9525">
            <a:noFill/>
            <a:miter lim="800000"/>
            <a:headEnd/>
            <a:tailEnd/>
          </a:ln>
        </p:spPr>
        <p:txBody>
          <a:bodyPr wrap="none" tIns="0" bIns="0" anchor="ctr"/>
          <a:lstStyle/>
          <a:p>
            <a:r>
              <a:rPr lang="en-GB" sz="800" b="1" baseline="0" dirty="0" smtClean="0">
                <a:solidFill>
                  <a:srgbClr val="FFFFFF"/>
                </a:solidFill>
              </a:rPr>
              <a:t>CMP Implementation (impact on CAM - auctions &amp; products), CMP impact on billing, Nominations</a:t>
            </a:r>
            <a:endParaRPr lang="en-GB" sz="800" b="1" baseline="0" dirty="0">
              <a:solidFill>
                <a:srgbClr val="FFFFFF"/>
              </a:solidFill>
            </a:endParaRPr>
          </a:p>
        </p:txBody>
      </p:sp>
      <p:sp>
        <p:nvSpPr>
          <p:cNvPr id="141" name="140 Decisión"/>
          <p:cNvSpPr/>
          <p:nvPr/>
        </p:nvSpPr>
        <p:spPr bwMode="auto">
          <a:xfrm>
            <a:off x="650512" y="6603488"/>
            <a:ext cx="179387" cy="180975"/>
          </a:xfrm>
          <a:prstGeom prst="flowChartDecision">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142" name="AutoShape 166"/>
          <p:cNvSpPr>
            <a:spLocks noChangeArrowheads="1"/>
          </p:cNvSpPr>
          <p:nvPr/>
        </p:nvSpPr>
        <p:spPr bwMode="auto">
          <a:xfrm>
            <a:off x="794459" y="6597138"/>
            <a:ext cx="935553" cy="180852"/>
          </a:xfrm>
          <a:prstGeom prst="homePlate">
            <a:avLst>
              <a:gd name="adj" fmla="val 0"/>
            </a:avLst>
          </a:prstGeom>
          <a:noFill/>
          <a:ln w="9525">
            <a:noFill/>
            <a:miter lim="800000"/>
            <a:headEnd/>
            <a:tailEnd/>
          </a:ln>
        </p:spPr>
        <p:txBody>
          <a:bodyPr wrap="none" tIns="0" bIns="0" anchor="ctr"/>
          <a:lstStyle/>
          <a:p>
            <a:r>
              <a:rPr lang="en-GB" sz="800" baseline="0" smtClean="0">
                <a:solidFill>
                  <a:srgbClr val="0067A6"/>
                </a:solidFill>
              </a:rPr>
              <a:t>Main milestones</a:t>
            </a:r>
          </a:p>
        </p:txBody>
      </p:sp>
      <p:grpSp>
        <p:nvGrpSpPr>
          <p:cNvPr id="138" name="51 Grupo"/>
          <p:cNvGrpSpPr>
            <a:grpSpLocks/>
          </p:cNvGrpSpPr>
          <p:nvPr/>
        </p:nvGrpSpPr>
        <p:grpSpPr bwMode="auto">
          <a:xfrm>
            <a:off x="1874540" y="6582850"/>
            <a:ext cx="1257300" cy="215900"/>
            <a:chOff x="5143867" y="6519435"/>
            <a:chExt cx="1260000" cy="216000"/>
          </a:xfrm>
        </p:grpSpPr>
        <p:sp>
          <p:nvSpPr>
            <p:cNvPr id="139" name="AutoShape 166"/>
            <p:cNvSpPr>
              <a:spLocks noChangeArrowheads="1"/>
            </p:cNvSpPr>
            <p:nvPr/>
          </p:nvSpPr>
          <p:spPr bwMode="auto">
            <a:xfrm>
              <a:off x="5143867" y="6545979"/>
              <a:ext cx="1260000" cy="180000"/>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FF9900"/>
                  </a:solidFill>
                </a:rPr>
                <a:t>Release environment</a:t>
              </a:r>
              <a:endParaRPr lang="en-GB" sz="800" baseline="0" dirty="0">
                <a:solidFill>
                  <a:srgbClr val="FF9900"/>
                </a:solidFill>
              </a:endParaRPr>
            </a:p>
          </p:txBody>
        </p:sp>
        <p:cxnSp>
          <p:nvCxnSpPr>
            <p:cNvPr id="140" name="139 Conector recto"/>
            <p:cNvCxnSpPr/>
            <p:nvPr/>
          </p:nvCxnSpPr>
          <p:spPr>
            <a:xfrm>
              <a:off x="5148640" y="6519435"/>
              <a:ext cx="0" cy="216000"/>
            </a:xfrm>
            <a:prstGeom prst="line">
              <a:avLst/>
            </a:prstGeom>
            <a:ln w="57150">
              <a:solidFill>
                <a:srgbClr val="FF9900"/>
              </a:solidFill>
            </a:ln>
          </p:spPr>
          <p:style>
            <a:lnRef idx="1">
              <a:schemeClr val="accent1"/>
            </a:lnRef>
            <a:fillRef idx="0">
              <a:schemeClr val="accent1"/>
            </a:fillRef>
            <a:effectRef idx="0">
              <a:schemeClr val="accent1"/>
            </a:effectRef>
            <a:fontRef idx="minor">
              <a:schemeClr val="tx1"/>
            </a:fontRef>
          </p:style>
        </p:cxnSp>
      </p:grpSp>
      <p:sp>
        <p:nvSpPr>
          <p:cNvPr id="73" name="72 Decisión"/>
          <p:cNvSpPr/>
          <p:nvPr/>
        </p:nvSpPr>
        <p:spPr bwMode="auto">
          <a:xfrm>
            <a:off x="3168477" y="6603488"/>
            <a:ext cx="179387" cy="180975"/>
          </a:xfrm>
          <a:prstGeom prst="flowChartDecision">
            <a:avLst/>
          </a:prstGeom>
          <a:solidFill>
            <a:srgbClr val="9CB7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tIns="0" bIns="0" anchor="b"/>
          <a:lstStyle/>
          <a:p>
            <a:pPr algn="ctr">
              <a:defRPr/>
            </a:pPr>
            <a:endParaRPr lang="es-ES" sz="1200">
              <a:solidFill>
                <a:srgbClr val="FFFFFF"/>
              </a:solidFill>
              <a:latin typeface="Verdana" pitchFamily="34" charset="0"/>
              <a:ea typeface="Verdana" pitchFamily="34" charset="0"/>
              <a:cs typeface="Verdana" pitchFamily="34" charset="0"/>
            </a:endParaRPr>
          </a:p>
        </p:txBody>
      </p:sp>
      <p:sp>
        <p:nvSpPr>
          <p:cNvPr id="74" name="AutoShape 166"/>
          <p:cNvSpPr>
            <a:spLocks noChangeArrowheads="1"/>
          </p:cNvSpPr>
          <p:nvPr/>
        </p:nvSpPr>
        <p:spPr bwMode="auto">
          <a:xfrm>
            <a:off x="3307755" y="6597352"/>
            <a:ext cx="1544789" cy="195140"/>
          </a:xfrm>
          <a:prstGeom prst="homePlate">
            <a:avLst>
              <a:gd name="adj" fmla="val 0"/>
            </a:avLst>
          </a:prstGeom>
          <a:noFill/>
          <a:ln w="9525">
            <a:noFill/>
            <a:miter lim="800000"/>
            <a:headEnd/>
            <a:tailEnd/>
          </a:ln>
        </p:spPr>
        <p:txBody>
          <a:bodyPr wrap="none" tIns="0" bIns="0" anchor="ctr"/>
          <a:lstStyle/>
          <a:p>
            <a:r>
              <a:rPr lang="en-GB" sz="800" baseline="0" dirty="0" smtClean="0">
                <a:solidFill>
                  <a:srgbClr val="9CB700"/>
                </a:solidFill>
              </a:rPr>
              <a:t>Binding implementation</a:t>
            </a:r>
            <a:endParaRPr lang="en-GB" sz="800" baseline="0" dirty="0">
              <a:solidFill>
                <a:srgbClr val="9CB700"/>
              </a:solidFill>
            </a:endParaRPr>
          </a:p>
        </p:txBody>
      </p:sp>
      <p:sp>
        <p:nvSpPr>
          <p:cNvPr id="82" name="AutoShape 166" descr="Diagonal hacia arriba ancha"/>
          <p:cNvSpPr>
            <a:spLocks noChangeArrowheads="1"/>
          </p:cNvSpPr>
          <p:nvPr/>
        </p:nvSpPr>
        <p:spPr bwMode="auto">
          <a:xfrm>
            <a:off x="275950" y="1646995"/>
            <a:ext cx="1882283" cy="1165832"/>
          </a:xfrm>
          <a:prstGeom prst="homePlate">
            <a:avLst>
              <a:gd name="adj" fmla="val 0"/>
            </a:avLst>
          </a:prstGeom>
          <a:noFill/>
          <a:ln w="3175">
            <a:noFill/>
            <a:prstDash val="sysDot"/>
            <a:miter lim="800000"/>
            <a:headEnd/>
            <a:tailEnd/>
          </a:ln>
        </p:spPr>
        <p:txBody>
          <a:bodyPr wrap="square" lIns="72000" tIns="108000" rIns="72000" bIns="72000" anchor="t" anchorCtr="0">
            <a:noAutofit/>
          </a:bodyPr>
          <a:lstStyle/>
          <a:p>
            <a:pPr>
              <a:spcBef>
                <a:spcPts val="300"/>
              </a:spcBef>
              <a:spcAft>
                <a:spcPts val="300"/>
              </a:spcAft>
            </a:pPr>
            <a:r>
              <a:rPr lang="en-GB" sz="1200" baseline="0" dirty="0" smtClean="0">
                <a:solidFill>
                  <a:srgbClr val="9CB700"/>
                </a:solidFill>
              </a:rPr>
              <a:t>OSBB</a:t>
            </a:r>
            <a:endParaRPr lang="en-GB" sz="1200" dirty="0" smtClean="0">
              <a:solidFill>
                <a:srgbClr val="9CB700"/>
              </a:solidFill>
            </a:endParaRPr>
          </a:p>
        </p:txBody>
      </p:sp>
      <p:sp>
        <p:nvSpPr>
          <p:cNvPr id="65" name="AutoShape 166" descr="Diagonal hacia arriba ancha"/>
          <p:cNvSpPr>
            <a:spLocks noChangeArrowheads="1"/>
          </p:cNvSpPr>
          <p:nvPr/>
        </p:nvSpPr>
        <p:spPr bwMode="auto">
          <a:xfrm>
            <a:off x="222642" y="2843217"/>
            <a:ext cx="8919735" cy="45719"/>
          </a:xfrm>
          <a:prstGeom prst="homePlate">
            <a:avLst>
              <a:gd name="adj" fmla="val 0"/>
            </a:avLst>
          </a:prstGeom>
          <a:solidFill>
            <a:schemeClr val="bg1"/>
          </a:solidFill>
          <a:ln w="9525">
            <a:noFill/>
            <a:miter lim="800000"/>
            <a:headEnd/>
            <a:tailEnd/>
          </a:ln>
        </p:spPr>
        <p:txBody>
          <a:bodyPr wrap="none" tIns="0" bIns="0" anchor="ctr"/>
          <a:lstStyle/>
          <a:p>
            <a:endParaRPr lang="es-ES" sz="800" b="1" baseline="0" dirty="0">
              <a:solidFill>
                <a:srgbClr val="FFFFFF"/>
              </a:solidFill>
            </a:endParaRPr>
          </a:p>
        </p:txBody>
      </p:sp>
      <p:sp>
        <p:nvSpPr>
          <p:cNvPr id="101" name="AutoShape 166"/>
          <p:cNvSpPr>
            <a:spLocks noChangeArrowheads="1"/>
          </p:cNvSpPr>
          <p:nvPr/>
        </p:nvSpPr>
        <p:spPr bwMode="auto">
          <a:xfrm>
            <a:off x="821771" y="1196752"/>
            <a:ext cx="1229949" cy="369332"/>
          </a:xfrm>
          <a:prstGeom prst="homePlate">
            <a:avLst>
              <a:gd name="adj" fmla="val 0"/>
            </a:avLst>
          </a:prstGeom>
          <a:noFill/>
          <a:ln w="9525">
            <a:noFill/>
            <a:miter lim="800000"/>
            <a:headEnd/>
            <a:tailEnd/>
          </a:ln>
        </p:spPr>
        <p:txBody>
          <a:bodyPr wrap="square" tIns="0" bIns="0" anchor="ctr">
            <a:spAutoFit/>
          </a:bodyPr>
          <a:lstStyle/>
          <a:p>
            <a:r>
              <a:rPr lang="en-GB" sz="800" b="1" baseline="0" smtClean="0">
                <a:solidFill>
                  <a:schemeClr val="bg2">
                    <a:lumMod val="25000"/>
                  </a:schemeClr>
                </a:solidFill>
              </a:rPr>
              <a:t>Oct/13</a:t>
            </a:r>
          </a:p>
          <a:p>
            <a:r>
              <a:rPr lang="en-GB" sz="800" baseline="0" smtClean="0">
                <a:solidFill>
                  <a:schemeClr val="bg2">
                    <a:lumMod val="25000"/>
                  </a:schemeClr>
                </a:solidFill>
              </a:rPr>
              <a:t>CMP binding implementation </a:t>
            </a:r>
            <a:endParaRPr lang="en-GB" sz="800" baseline="0">
              <a:solidFill>
                <a:schemeClr val="bg2">
                  <a:lumMod val="25000"/>
                </a:schemeClr>
              </a:solidFill>
            </a:endParaRPr>
          </a:p>
        </p:txBody>
      </p:sp>
      <p:sp>
        <p:nvSpPr>
          <p:cNvPr id="106" name="AutoShape 166"/>
          <p:cNvSpPr>
            <a:spLocks noChangeArrowheads="1"/>
          </p:cNvSpPr>
          <p:nvPr/>
        </p:nvSpPr>
        <p:spPr bwMode="auto">
          <a:xfrm>
            <a:off x="7812360" y="1215267"/>
            <a:ext cx="1224136" cy="369332"/>
          </a:xfrm>
          <a:prstGeom prst="homePlate">
            <a:avLst>
              <a:gd name="adj" fmla="val 0"/>
            </a:avLst>
          </a:prstGeom>
          <a:noFill/>
          <a:ln w="9525">
            <a:noFill/>
            <a:miter lim="800000"/>
            <a:headEnd/>
            <a:tailEnd/>
          </a:ln>
        </p:spPr>
        <p:txBody>
          <a:bodyPr wrap="square" tIns="0" bIns="0" anchor="ctr">
            <a:spAutoFit/>
          </a:bodyPr>
          <a:lstStyle/>
          <a:p>
            <a:r>
              <a:rPr lang="en-GB" sz="800" b="1" baseline="0" dirty="0" smtClean="0">
                <a:solidFill>
                  <a:schemeClr val="bg2">
                    <a:lumMod val="25000"/>
                  </a:schemeClr>
                </a:solidFill>
              </a:rPr>
              <a:t>Jul/16</a:t>
            </a:r>
          </a:p>
          <a:p>
            <a:r>
              <a:rPr lang="en-GB" sz="800" baseline="0" dirty="0" smtClean="0">
                <a:solidFill>
                  <a:schemeClr val="bg2">
                    <a:lumMod val="25000"/>
                  </a:schemeClr>
                </a:solidFill>
              </a:rPr>
              <a:t>ST UIOLI binding implementation</a:t>
            </a:r>
            <a:endParaRPr lang="en-GB" sz="800" baseline="0" dirty="0">
              <a:solidFill>
                <a:schemeClr val="bg2">
                  <a:lumMod val="25000"/>
                </a:schemeClr>
              </a:solidFill>
            </a:endParaRPr>
          </a:p>
        </p:txBody>
      </p:sp>
      <p:cxnSp>
        <p:nvCxnSpPr>
          <p:cNvPr id="79" name="78 Conector recto"/>
          <p:cNvCxnSpPr/>
          <p:nvPr/>
        </p:nvCxnSpPr>
        <p:spPr bwMode="auto">
          <a:xfrm flipV="1">
            <a:off x="7834148" y="1188125"/>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0" name="79 Conector recto"/>
          <p:cNvCxnSpPr/>
          <p:nvPr/>
        </p:nvCxnSpPr>
        <p:spPr bwMode="auto">
          <a:xfrm flipV="1">
            <a:off x="1878624" y="1181654"/>
            <a:ext cx="0" cy="430614"/>
          </a:xfrm>
          <a:prstGeom prst="line">
            <a:avLst/>
          </a:prstGeom>
          <a:ln w="12700">
            <a:solidFill>
              <a:schemeClr val="bg2">
                <a:lumMod val="25000"/>
              </a:schemeClr>
            </a:solidFill>
            <a:prstDash val="solid"/>
          </a:ln>
        </p:spPr>
        <p:style>
          <a:lnRef idx="1">
            <a:schemeClr val="accent1"/>
          </a:lnRef>
          <a:fillRef idx="0">
            <a:schemeClr val="accent1"/>
          </a:fillRef>
          <a:effectRef idx="0">
            <a:schemeClr val="accent1"/>
          </a:effectRef>
          <a:fontRef idx="minor">
            <a:schemeClr val="tx1"/>
          </a:fontRef>
        </p:style>
      </p:cxnSp>
      <p:sp>
        <p:nvSpPr>
          <p:cNvPr id="137" name="Rectangle 164"/>
          <p:cNvSpPr>
            <a:spLocks noChangeArrowheads="1"/>
          </p:cNvSpPr>
          <p:nvPr/>
        </p:nvSpPr>
        <p:spPr bwMode="auto">
          <a:xfrm>
            <a:off x="4471280"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2015</a:t>
            </a:r>
            <a:endParaRPr lang="es-ES" sz="900" b="1" baseline="0" dirty="0">
              <a:solidFill>
                <a:srgbClr val="FFFFFF"/>
              </a:solidFill>
            </a:endParaRPr>
          </a:p>
        </p:txBody>
      </p:sp>
      <p:sp>
        <p:nvSpPr>
          <p:cNvPr id="144" name="Rectangle 164"/>
          <p:cNvSpPr>
            <a:spLocks noChangeArrowheads="1"/>
          </p:cNvSpPr>
          <p:nvPr/>
        </p:nvSpPr>
        <p:spPr bwMode="auto">
          <a:xfrm>
            <a:off x="6749160" y="908720"/>
            <a:ext cx="2190541" cy="302646"/>
          </a:xfrm>
          <a:prstGeom prst="rect">
            <a:avLst/>
          </a:prstGeom>
          <a:solidFill>
            <a:srgbClr val="9CB700"/>
          </a:solidFill>
          <a:ln w="9525">
            <a:noFill/>
            <a:miter lim="800000"/>
            <a:headEnd/>
            <a:tailEnd/>
          </a:ln>
        </p:spPr>
        <p:txBody>
          <a:bodyPr wrap="none" tIns="0" bIns="0" anchor="ctr"/>
          <a:lstStyle/>
          <a:p>
            <a:pPr algn="ctr"/>
            <a:r>
              <a:rPr lang="es-ES" sz="900" b="1" baseline="0" dirty="0" smtClean="0">
                <a:solidFill>
                  <a:srgbClr val="FFFFFF"/>
                </a:solidFill>
              </a:rPr>
              <a:t>2016</a:t>
            </a:r>
            <a:endParaRPr lang="es-ES" sz="900" b="1" baseline="0" dirty="0">
              <a:solidFill>
                <a:srgbClr val="FFFFFF"/>
              </a:solidFill>
            </a:endParaRPr>
          </a:p>
        </p:txBody>
      </p:sp>
      <p:sp>
        <p:nvSpPr>
          <p:cNvPr id="53" name="52 CuadroTexto"/>
          <p:cNvSpPr txBox="1"/>
          <p:nvPr/>
        </p:nvSpPr>
        <p:spPr>
          <a:xfrm>
            <a:off x="254426" y="4303729"/>
            <a:ext cx="8616788" cy="938719"/>
          </a:xfrm>
          <a:prstGeom prst="rect">
            <a:avLst/>
          </a:prstGeom>
          <a:noFill/>
        </p:spPr>
        <p:txBody>
          <a:bodyPr wrap="square" rtlCol="0">
            <a:spAutoFit/>
          </a:bodyPr>
          <a:lstStyle/>
          <a:p>
            <a:pPr marL="171450" indent="-171450">
              <a:buFont typeface="Arial" pitchFamily="34" charset="0"/>
              <a:buChar char="•"/>
            </a:pPr>
            <a:r>
              <a:rPr lang="en-GB" sz="1100" baseline="0" dirty="0" smtClean="0">
                <a:solidFill>
                  <a:schemeClr val="bg1">
                    <a:lumMod val="50000"/>
                  </a:schemeClr>
                </a:solidFill>
              </a:rPr>
              <a:t>The OSBB procedure proposed by CNE varies significantly from the procedure included by the TSOs in the CMP roadmap. </a:t>
            </a:r>
            <a:endParaRPr lang="en-GB" sz="1100" baseline="0" dirty="0">
              <a:solidFill>
                <a:schemeClr val="bg1">
                  <a:lumMod val="50000"/>
                </a:schemeClr>
              </a:solidFill>
            </a:endParaRPr>
          </a:p>
          <a:p>
            <a:pPr marL="171450" indent="-171450">
              <a:buFont typeface="Arial" pitchFamily="34" charset="0"/>
              <a:buChar char="•"/>
            </a:pPr>
            <a:r>
              <a:rPr lang="en-GB" sz="1100" baseline="0" dirty="0" smtClean="0">
                <a:solidFill>
                  <a:schemeClr val="bg1">
                    <a:lumMod val="50000"/>
                  </a:schemeClr>
                </a:solidFill>
              </a:rPr>
              <a:t>Besides, in order to implement the OSBB procedure proposed by CNE, a common platform is needed. Up to now </a:t>
            </a:r>
            <a:r>
              <a:rPr lang="en-GB" sz="1100" baseline="0" dirty="0" err="1" smtClean="0">
                <a:solidFill>
                  <a:schemeClr val="bg1">
                    <a:lumMod val="50000"/>
                  </a:schemeClr>
                </a:solidFill>
              </a:rPr>
              <a:t>Prisma</a:t>
            </a:r>
            <a:r>
              <a:rPr lang="en-GB" sz="1100" baseline="0" dirty="0" smtClean="0">
                <a:solidFill>
                  <a:schemeClr val="bg1">
                    <a:lumMod val="50000"/>
                  </a:schemeClr>
                </a:solidFill>
              </a:rPr>
              <a:t> does not offer this functionality.</a:t>
            </a:r>
          </a:p>
          <a:p>
            <a:pPr marL="171450" indent="-171450">
              <a:buFont typeface="Arial" pitchFamily="34" charset="0"/>
              <a:buChar char="•"/>
            </a:pPr>
            <a:r>
              <a:rPr lang="en-GB" sz="1100" baseline="0" dirty="0" smtClean="0">
                <a:solidFill>
                  <a:schemeClr val="bg1">
                    <a:lumMod val="50000"/>
                  </a:schemeClr>
                </a:solidFill>
              </a:rPr>
              <a:t>Further details and analysis is needed before developing an IT roadmap</a:t>
            </a:r>
          </a:p>
        </p:txBody>
      </p:sp>
    </p:spTree>
    <p:extLst>
      <p:ext uri="{BB962C8B-B14F-4D97-AF65-F5344CB8AC3E}">
        <p14:creationId xmlns:p14="http://schemas.microsoft.com/office/powerpoint/2010/main" val="885315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3819525" y="2447925"/>
          <a:ext cx="1905000" cy="1485900"/>
        </p:xfrm>
        <a:graphic>
          <a:graphicData uri="http://schemas.openxmlformats.org/presentationml/2006/ole">
            <mc:AlternateContent xmlns:mc="http://schemas.openxmlformats.org/markup-compatibility/2006">
              <mc:Choice xmlns:v="urn:schemas-microsoft-com:vml" Requires="v">
                <p:oleObj spid="_x0000_s1646" r:id="rId3" imgW="4105848" imgH="3200000" progId="">
                  <p:embed/>
                </p:oleObj>
              </mc:Choice>
              <mc:Fallback>
                <p:oleObj r:id="rId3" imgW="4105848" imgH="3200000" progId="">
                  <p:embed/>
                  <p:pic>
                    <p:nvPicPr>
                      <p:cNvPr id="0" name="Picture 1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9525" y="2447925"/>
                        <a:ext cx="1905000" cy="148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Rectangle 7"/>
          <p:cNvSpPr>
            <a:spLocks noChangeArrowheads="1"/>
          </p:cNvSpPr>
          <p:nvPr/>
        </p:nvSpPr>
        <p:spPr bwMode="auto">
          <a:xfrm>
            <a:off x="7164388" y="260350"/>
            <a:ext cx="1584325" cy="1439863"/>
          </a:xfrm>
          <a:prstGeom prst="rect">
            <a:avLst/>
          </a:prstGeom>
          <a:noFill/>
          <a:ln w="9525" algn="ctr">
            <a:noFill/>
            <a:miter lim="800000"/>
            <a:headEnd/>
            <a:tailEnd/>
          </a:ln>
        </p:spPr>
        <p:txBody>
          <a:bodyPr wrap="none" anchor="ctr">
            <a:spAutoFit/>
          </a:bodyPr>
          <a:lstStyle/>
          <a:p>
            <a:pPr>
              <a:spcAft>
                <a:spcPts val="600"/>
              </a:spcAft>
              <a:buClr>
                <a:srgbClr val="006A9A"/>
              </a:buClr>
              <a:buSzPct val="120000"/>
              <a:buFont typeface="Arial" charset="0"/>
              <a:buChar char="•"/>
            </a:pPr>
            <a:endParaRPr lang="es-ES"/>
          </a:p>
        </p:txBody>
      </p:sp>
      <p:sp>
        <p:nvSpPr>
          <p:cNvPr id="1028" name="Rectangle 8"/>
          <p:cNvSpPr>
            <a:spLocks noChangeArrowheads="1"/>
          </p:cNvSpPr>
          <p:nvPr/>
        </p:nvSpPr>
        <p:spPr bwMode="auto">
          <a:xfrm>
            <a:off x="7164388" y="260350"/>
            <a:ext cx="1655762" cy="1368425"/>
          </a:xfrm>
          <a:prstGeom prst="rect">
            <a:avLst/>
          </a:prstGeom>
          <a:noFill/>
          <a:ln w="9525" algn="ctr">
            <a:noFill/>
            <a:miter lim="800000"/>
            <a:headEnd/>
            <a:tailEnd/>
          </a:ln>
        </p:spPr>
        <p:txBody>
          <a:bodyPr wrap="none" anchor="ctr">
            <a:spAutoFit/>
          </a:bodyPr>
          <a:lstStyle/>
          <a:p>
            <a:pPr>
              <a:spcAft>
                <a:spcPts val="600"/>
              </a:spcAft>
              <a:buClr>
                <a:srgbClr val="006A9A"/>
              </a:buClr>
              <a:buSzPct val="120000"/>
              <a:buFont typeface="Arial" charset="0"/>
              <a:buChar char="•"/>
            </a:pPr>
            <a:endParaRPr lang="es-ES"/>
          </a:p>
        </p:txBody>
      </p:sp>
      <p:sp>
        <p:nvSpPr>
          <p:cNvPr id="1029" name="Rectangle 9"/>
          <p:cNvSpPr>
            <a:spLocks noChangeArrowheads="1"/>
          </p:cNvSpPr>
          <p:nvPr/>
        </p:nvSpPr>
        <p:spPr bwMode="auto">
          <a:xfrm>
            <a:off x="6948488" y="260350"/>
            <a:ext cx="1727200" cy="1512888"/>
          </a:xfrm>
          <a:prstGeom prst="rect">
            <a:avLst/>
          </a:prstGeom>
          <a:solidFill>
            <a:schemeClr val="bg1"/>
          </a:solidFill>
          <a:ln w="9525" algn="ctr">
            <a:noFill/>
            <a:miter lim="800000"/>
            <a:headEnd/>
            <a:tailEnd/>
          </a:ln>
        </p:spPr>
        <p:txBody>
          <a:bodyPr wrap="none" anchor="ctr">
            <a:spAutoFit/>
          </a:bodyPr>
          <a:lstStyle/>
          <a:p>
            <a:pPr>
              <a:spcAft>
                <a:spcPts val="600"/>
              </a:spcAft>
              <a:buClr>
                <a:srgbClr val="006A9A"/>
              </a:buClr>
              <a:buSzPct val="120000"/>
              <a:buFont typeface="Arial" charset="0"/>
              <a:buChar char="•"/>
            </a:pPr>
            <a:endParaRPr lang="es-ES"/>
          </a:p>
        </p:txBody>
      </p:sp>
      <p:sp>
        <p:nvSpPr>
          <p:cNvPr id="1030" name="2 CuadroTexto"/>
          <p:cNvSpPr txBox="1">
            <a:spLocks noChangeArrowheads="1"/>
          </p:cNvSpPr>
          <p:nvPr/>
        </p:nvSpPr>
        <p:spPr bwMode="auto">
          <a:xfrm>
            <a:off x="0" y="5056188"/>
            <a:ext cx="9144000" cy="460375"/>
          </a:xfrm>
          <a:prstGeom prst="rect">
            <a:avLst/>
          </a:prstGeom>
          <a:noFill/>
          <a:ln w="9525">
            <a:noFill/>
            <a:miter lim="800000"/>
            <a:headEnd/>
            <a:tailEnd/>
          </a:ln>
        </p:spPr>
        <p:txBody>
          <a:bodyPr>
            <a:spAutoFit/>
          </a:bodyPr>
          <a:lstStyle/>
          <a:p>
            <a:pPr algn="ctr">
              <a:spcAft>
                <a:spcPts val="1000"/>
              </a:spcAft>
            </a:pPr>
            <a:r>
              <a:rPr lang="es-ES" sz="2400" baseline="0">
                <a:solidFill>
                  <a:srgbClr val="007AAE"/>
                </a:solidFill>
              </a:rPr>
              <a:t>Gracias por su atención.</a:t>
            </a:r>
            <a:endParaRPr lang="es-ES" sz="1800" baseline="0">
              <a:solidFill>
                <a:srgbClr val="9CB7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NTILLA NUEVA">
  <a:themeElements>
    <a:clrScheme name="PLANTILLA NUEVA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LANTILLA NUEVA">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lnDef>
  </a:objectDefaults>
  <a:extraClrSchemeLst>
    <a:extraClrScheme>
      <a:clrScheme name="PLANTILLA NUEVA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ndice">
  <a:themeElements>
    <a:clrScheme name="Ind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Ind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lnDef>
  </a:objectDefaults>
  <a:extraClrSchemeLst>
    <a:extraClrScheme>
      <a:clrScheme name="Ind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
  <a:themeElements>
    <a:clrScheme name="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lnDef>
  </a:objectDefaults>
  <a:extraClrSchemeLst>
    <a:extraClrScheme>
      <a:clrScheme name="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I">
  <a:themeElements>
    <a:clrScheme name="1_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lnDef>
  </a:objectDefaults>
  <a:extraClrSchemeLst>
    <a:extraClrScheme>
      <a:clrScheme name="1_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
  <a:themeElements>
    <a:clrScheme name="2_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lnDef>
  </a:objectDefaults>
  <a:extraClrSchemeLst>
    <a:extraClrScheme>
      <a:clrScheme name="2_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I">
  <a:themeElements>
    <a:clrScheme name="1_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lnDef>
  </a:objectDefaults>
  <a:extraClrSchemeLst>
    <a:extraClrScheme>
      <a:clrScheme name="1_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I">
  <a:themeElements>
    <a:clrScheme name="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lnDef>
  </a:objectDefaults>
  <a:extraClrSchemeLst>
    <a:extraClrScheme>
      <a:clrScheme name="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I">
  <a:themeElements>
    <a:clrScheme name="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179388" marR="0" indent="-179388" algn="l" defTabSz="914400" rtl="0" eaLnBrk="1" fontAlgn="base" latinLnBrk="0" hangingPunct="1">
          <a:lnSpc>
            <a:spcPct val="100000"/>
          </a:lnSpc>
          <a:spcBef>
            <a:spcPct val="0"/>
          </a:spcBef>
          <a:spcAft>
            <a:spcPts val="600"/>
          </a:spcAft>
          <a:buClr>
            <a:srgbClr val="006A9A"/>
          </a:buClr>
          <a:buSzPct val="120000"/>
          <a:buFont typeface="Arial" charset="0"/>
          <a:buChar char="•"/>
          <a:tabLst/>
          <a:defRPr kumimoji="0" lang="es-ES" sz="2300" b="0" i="0" u="none" strike="noStrike" cap="none" normalizeH="0" baseline="30000" smtClean="0">
            <a:ln>
              <a:noFill/>
            </a:ln>
            <a:solidFill>
              <a:srgbClr val="006A9A"/>
            </a:solidFill>
            <a:effectLst/>
            <a:latin typeface="Verdana" pitchFamily="34" charset="0"/>
            <a:cs typeface="Arial" charset="0"/>
          </a:defRPr>
        </a:defPPr>
      </a:lstStyle>
    </a:lnDef>
  </a:objectDefaults>
  <a:extraClrSchemeLst>
    <a:extraClrScheme>
      <a:clrScheme name="I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20E85934C8EB4E901B72A769FA0D2E" ma:contentTypeVersion="21" ma:contentTypeDescription="Create a new document." ma:contentTypeScope="" ma:versionID="dfc8b0a2a02d6f83dcc534d34de5d2a5">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ACER-2015-17129</_dlc_DocId>
    <_dlc_DocIdUrl xmlns="985daa2e-53d8-4475-82b8-9c7d25324e34">
      <Url>http://extranet.acer.europa.eu/en/Gas/Regional_%20Intiatives/South_GRI/24th%20IG%20meeting/_layouts/DocIdRedir.aspx?ID=ACER-2015-17129</Url>
      <Description>ACER-2015-17129</Description>
    </_dlc_DocIdUrl>
    <ACER_Abstract xmlns="985daa2e-53d8-4475-82b8-9c7d25324e34" xsi:nil="true"/>
  </documentManagement>
</p:properties>
</file>

<file path=customXml/itemProps1.xml><?xml version="1.0" encoding="utf-8"?>
<ds:datastoreItem xmlns:ds="http://schemas.openxmlformats.org/officeDocument/2006/customXml" ds:itemID="{3AAB887E-1927-4D64-9D10-25C9B26A4F61}"/>
</file>

<file path=customXml/itemProps2.xml><?xml version="1.0" encoding="utf-8"?>
<ds:datastoreItem xmlns:ds="http://schemas.openxmlformats.org/officeDocument/2006/customXml" ds:itemID="{B734F789-9734-4C3A-AB45-3F308DD5BF96}"/>
</file>

<file path=customXml/itemProps3.xml><?xml version="1.0" encoding="utf-8"?>
<ds:datastoreItem xmlns:ds="http://schemas.openxmlformats.org/officeDocument/2006/customXml" ds:itemID="{649628D6-7ECE-4FA1-B042-C58D2A8EEA5E}"/>
</file>

<file path=customXml/itemProps4.xml><?xml version="1.0" encoding="utf-8"?>
<ds:datastoreItem xmlns:ds="http://schemas.openxmlformats.org/officeDocument/2006/customXml" ds:itemID="{3A838EC5-D103-41EE-A1AF-9FB2DF4226F5}"/>
</file>

<file path=docProps/app.xml><?xml version="1.0" encoding="utf-8"?>
<Properties xmlns="http://schemas.openxmlformats.org/officeDocument/2006/extended-properties" xmlns:vt="http://schemas.openxmlformats.org/officeDocument/2006/docPropsVTypes">
  <Template>PLANTILLA NUEVA</Template>
  <TotalTime>5953</TotalTime>
  <Words>769</Words>
  <Application>Microsoft Office PowerPoint</Application>
  <PresentationFormat>Presentación en pantalla (4:3)</PresentationFormat>
  <Paragraphs>165</Paragraphs>
  <Slides>9</Slides>
  <Notes>0</Notes>
  <HiddenSlides>0</HiddenSlides>
  <MMClips>0</MMClips>
  <ScaleCrop>false</ScaleCrop>
  <HeadingPairs>
    <vt:vector size="6" baseType="variant">
      <vt:variant>
        <vt:lpstr>Tema</vt:lpstr>
      </vt:variant>
      <vt:variant>
        <vt:i4>8</vt:i4>
      </vt:variant>
      <vt:variant>
        <vt:lpstr>Servidores OLE incrustados</vt:lpstr>
      </vt:variant>
      <vt:variant>
        <vt:i4>0</vt:i4>
      </vt:variant>
      <vt:variant>
        <vt:lpstr>Títulos de diapositiva</vt:lpstr>
      </vt:variant>
      <vt:variant>
        <vt:i4>9</vt:i4>
      </vt:variant>
    </vt:vector>
  </HeadingPairs>
  <TitlesOfParts>
    <vt:vector size="17" baseType="lpstr">
      <vt:lpstr>PLANTILLA NUEVA</vt:lpstr>
      <vt:lpstr>Indice</vt:lpstr>
      <vt:lpstr>I</vt:lpstr>
      <vt:lpstr>1_I</vt:lpstr>
      <vt:lpstr>2_I</vt:lpstr>
      <vt:lpstr>3_I</vt:lpstr>
      <vt:lpstr>4_I</vt:lpstr>
      <vt:lpstr>5_I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Enagas,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ext92206</dc:creator>
  <cp:lastModifiedBy>De Vicente Puente, Maria de los Angeles</cp:lastModifiedBy>
  <cp:revision>989</cp:revision>
  <cp:lastPrinted>2013-07-18T11:37:52Z</cp:lastPrinted>
  <dcterms:created xsi:type="dcterms:W3CDTF">2011-10-18T14:44:19Z</dcterms:created>
  <dcterms:modified xsi:type="dcterms:W3CDTF">2013-07-19T11:53:44Z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0x0101009C20E85934C8EB4E901B72A769FA0D2E</vt:lpwstr>
  </property>
  <property fmtid="{D5CDD505-2E9C-101B-9397-08002B2CF9AE}" pid="3" name="_dlc_DocIdItemGuid">
    <vt:lpwstr>ac686c0e-5da8-4d9c-9ac1-fed964882491</vt:lpwstr>
  </property>
</Properties>
</file>